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9" r:id="rId3"/>
    <p:sldId id="257" r:id="rId4"/>
    <p:sldId id="258" r:id="rId5"/>
    <p:sldId id="259" r:id="rId6"/>
    <p:sldId id="264" r:id="rId7"/>
    <p:sldId id="265" r:id="rId8"/>
    <p:sldId id="270" r:id="rId9"/>
    <p:sldId id="272" r:id="rId10"/>
    <p:sldId id="260" r:id="rId11"/>
    <p:sldId id="261" r:id="rId12"/>
    <p:sldId id="266" r:id="rId13"/>
    <p:sldId id="267" r:id="rId14"/>
    <p:sldId id="268" r:id="rId15"/>
    <p:sldId id="262" r:id="rId16"/>
    <p:sldId id="263" r:id="rId17"/>
    <p:sldId id="273" r:id="rId18"/>
    <p:sldId id="274" r:id="rId19"/>
    <p:sldId id="283" r:id="rId20"/>
    <p:sldId id="284" r:id="rId21"/>
    <p:sldId id="285" r:id="rId22"/>
    <p:sldId id="282" r:id="rId23"/>
    <p:sldId id="288" r:id="rId24"/>
    <p:sldId id="289" r:id="rId25"/>
    <p:sldId id="278" r:id="rId26"/>
    <p:sldId id="275" r:id="rId27"/>
    <p:sldId id="271" r:id="rId28"/>
    <p:sldId id="276" r:id="rId29"/>
    <p:sldId id="292" r:id="rId30"/>
    <p:sldId id="293" r:id="rId31"/>
    <p:sldId id="294" r:id="rId32"/>
    <p:sldId id="295" r:id="rId33"/>
    <p:sldId id="296" r:id="rId34"/>
    <p:sldId id="290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130ADD-E47A-4923-B968-0882E271FC5F}" v="12" dt="2022-05-17T17:02:21.441"/>
    <p1510:client id="{F1A8A831-E37E-4E4E-B6E2-E07ECAF879FC}" v="30" dt="2022-05-18T11:30:25.8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ijetli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1030" autoAdjust="0"/>
  </p:normalViewPr>
  <p:slideViewPr>
    <p:cSldViewPr snapToGrid="0">
      <p:cViewPr varScale="1">
        <p:scale>
          <a:sx n="69" d="100"/>
          <a:sy n="69" d="100"/>
        </p:scale>
        <p:origin x="12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vzeta Zdunić" userId="8a9104e5-6d4c-41a1-ac36-5122ec1b6419" providerId="ADAL" clId="{F1A8A831-E37E-4E4E-B6E2-E07ECAF879FC}"/>
    <pc:docChg chg="undo redo custSel addSld delSld modSld sldOrd">
      <pc:chgData name="Nevzeta Zdunić" userId="8a9104e5-6d4c-41a1-ac36-5122ec1b6419" providerId="ADAL" clId="{F1A8A831-E37E-4E4E-B6E2-E07ECAF879FC}" dt="2022-05-18T11:57:41.959" v="4048"/>
      <pc:docMkLst>
        <pc:docMk/>
      </pc:docMkLst>
      <pc:sldChg chg="modSp mod">
        <pc:chgData name="Nevzeta Zdunić" userId="8a9104e5-6d4c-41a1-ac36-5122ec1b6419" providerId="ADAL" clId="{F1A8A831-E37E-4E4E-B6E2-E07ECAF879FC}" dt="2022-05-18T07:52:15.044" v="1436" actId="20577"/>
        <pc:sldMkLst>
          <pc:docMk/>
          <pc:sldMk cId="378210691" sldId="256"/>
        </pc:sldMkLst>
        <pc:spChg chg="mod">
          <ac:chgData name="Nevzeta Zdunić" userId="8a9104e5-6d4c-41a1-ac36-5122ec1b6419" providerId="ADAL" clId="{F1A8A831-E37E-4E4E-B6E2-E07ECAF879FC}" dt="2022-05-18T07:52:15.044" v="1436" actId="20577"/>
          <ac:spMkLst>
            <pc:docMk/>
            <pc:sldMk cId="378210691" sldId="256"/>
            <ac:spMk id="3" creationId="{FFC32280-D486-4752-8E1F-7534B683D58E}"/>
          </ac:spMkLst>
        </pc:spChg>
      </pc:sldChg>
      <pc:sldChg chg="modSp mod ord">
        <pc:chgData name="Nevzeta Zdunić" userId="8a9104e5-6d4c-41a1-ac36-5122ec1b6419" providerId="ADAL" clId="{F1A8A831-E37E-4E4E-B6E2-E07ECAF879FC}" dt="2022-05-18T09:21:37.785" v="2179"/>
        <pc:sldMkLst>
          <pc:docMk/>
          <pc:sldMk cId="604948250" sldId="257"/>
        </pc:sldMkLst>
        <pc:spChg chg="mod">
          <ac:chgData name="Nevzeta Zdunić" userId="8a9104e5-6d4c-41a1-ac36-5122ec1b6419" providerId="ADAL" clId="{F1A8A831-E37E-4E4E-B6E2-E07ECAF879FC}" dt="2022-05-18T07:57:07.185" v="1521" actId="27636"/>
          <ac:spMkLst>
            <pc:docMk/>
            <pc:sldMk cId="604948250" sldId="257"/>
            <ac:spMk id="3" creationId="{A87E5071-6289-4E73-B459-94F77AE98CF0}"/>
          </ac:spMkLst>
        </pc:spChg>
        <pc:picChg chg="mod">
          <ac:chgData name="Nevzeta Zdunić" userId="8a9104e5-6d4c-41a1-ac36-5122ec1b6419" providerId="ADAL" clId="{F1A8A831-E37E-4E4E-B6E2-E07ECAF879FC}" dt="2022-05-17T20:07:25.677" v="726" actId="14100"/>
          <ac:picMkLst>
            <pc:docMk/>
            <pc:sldMk cId="604948250" sldId="257"/>
            <ac:picMk id="6" creationId="{86D14AD9-C866-4F16-ADF9-F54E8E6AB4CB}"/>
          </ac:picMkLst>
        </pc:picChg>
      </pc:sldChg>
      <pc:sldChg chg="modSp mod ord">
        <pc:chgData name="Nevzeta Zdunić" userId="8a9104e5-6d4c-41a1-ac36-5122ec1b6419" providerId="ADAL" clId="{F1A8A831-E37E-4E4E-B6E2-E07ECAF879FC}" dt="2022-05-18T11:21:24.885" v="3720" actId="27636"/>
        <pc:sldMkLst>
          <pc:docMk/>
          <pc:sldMk cId="2199085067" sldId="258"/>
        </pc:sldMkLst>
        <pc:spChg chg="mod">
          <ac:chgData name="Nevzeta Zdunić" userId="8a9104e5-6d4c-41a1-ac36-5122ec1b6419" providerId="ADAL" clId="{F1A8A831-E37E-4E4E-B6E2-E07ECAF879FC}" dt="2022-05-18T11:21:24.885" v="3720" actId="27636"/>
          <ac:spMkLst>
            <pc:docMk/>
            <pc:sldMk cId="2199085067" sldId="258"/>
            <ac:spMk id="3" creationId="{CC3432AB-FE30-40E7-A544-F77BD22B383D}"/>
          </ac:spMkLst>
        </pc:spChg>
      </pc:sldChg>
      <pc:sldChg chg="modSp mod">
        <pc:chgData name="Nevzeta Zdunić" userId="8a9104e5-6d4c-41a1-ac36-5122ec1b6419" providerId="ADAL" clId="{F1A8A831-E37E-4E4E-B6E2-E07ECAF879FC}" dt="2022-05-18T11:23:44.982" v="3729" actId="20577"/>
        <pc:sldMkLst>
          <pc:docMk/>
          <pc:sldMk cId="2196924208" sldId="259"/>
        </pc:sldMkLst>
        <pc:spChg chg="mod">
          <ac:chgData name="Nevzeta Zdunić" userId="8a9104e5-6d4c-41a1-ac36-5122ec1b6419" providerId="ADAL" clId="{F1A8A831-E37E-4E4E-B6E2-E07ECAF879FC}" dt="2022-05-18T11:23:44.982" v="3729" actId="20577"/>
          <ac:spMkLst>
            <pc:docMk/>
            <pc:sldMk cId="2196924208" sldId="259"/>
            <ac:spMk id="2" creationId="{1242E959-41FD-4AF9-A1F4-C5D39F8C15C7}"/>
          </ac:spMkLst>
        </pc:spChg>
        <pc:spChg chg="mod">
          <ac:chgData name="Nevzeta Zdunić" userId="8a9104e5-6d4c-41a1-ac36-5122ec1b6419" providerId="ADAL" clId="{F1A8A831-E37E-4E4E-B6E2-E07ECAF879FC}" dt="2022-05-18T11:22:23.886" v="3726" actId="27636"/>
          <ac:spMkLst>
            <pc:docMk/>
            <pc:sldMk cId="2196924208" sldId="259"/>
            <ac:spMk id="3" creationId="{087F570F-AFC1-44A5-9092-D494A604B60B}"/>
          </ac:spMkLst>
        </pc:spChg>
      </pc:sldChg>
      <pc:sldChg chg="modSp mod">
        <pc:chgData name="Nevzeta Zdunić" userId="8a9104e5-6d4c-41a1-ac36-5122ec1b6419" providerId="ADAL" clId="{F1A8A831-E37E-4E4E-B6E2-E07ECAF879FC}" dt="2022-05-17T20:46:08.906" v="1391" actId="5793"/>
        <pc:sldMkLst>
          <pc:docMk/>
          <pc:sldMk cId="4115761649" sldId="260"/>
        </pc:sldMkLst>
        <pc:spChg chg="mod">
          <ac:chgData name="Nevzeta Zdunić" userId="8a9104e5-6d4c-41a1-ac36-5122ec1b6419" providerId="ADAL" clId="{F1A8A831-E37E-4E4E-B6E2-E07ECAF879FC}" dt="2022-05-17T20:46:08.906" v="1391" actId="5793"/>
          <ac:spMkLst>
            <pc:docMk/>
            <pc:sldMk cId="4115761649" sldId="260"/>
            <ac:spMk id="3" creationId="{9AF815C3-4CE9-4478-9890-42AD7A7E163C}"/>
          </ac:spMkLst>
        </pc:spChg>
        <pc:picChg chg="mod">
          <ac:chgData name="Nevzeta Zdunić" userId="8a9104e5-6d4c-41a1-ac36-5122ec1b6419" providerId="ADAL" clId="{F1A8A831-E37E-4E4E-B6E2-E07ECAF879FC}" dt="2022-05-17T20:13:44.614" v="768" actId="14100"/>
          <ac:picMkLst>
            <pc:docMk/>
            <pc:sldMk cId="4115761649" sldId="260"/>
            <ac:picMk id="5" creationId="{C330EA71-625B-490E-82E5-D47446874814}"/>
          </ac:picMkLst>
        </pc:picChg>
      </pc:sldChg>
      <pc:sldChg chg="modSp mod ord">
        <pc:chgData name="Nevzeta Zdunić" userId="8a9104e5-6d4c-41a1-ac36-5122ec1b6419" providerId="ADAL" clId="{F1A8A831-E37E-4E4E-B6E2-E07ECAF879FC}" dt="2022-05-17T20:47:23.726" v="1435" actId="14100"/>
        <pc:sldMkLst>
          <pc:docMk/>
          <pc:sldMk cId="3456338959" sldId="261"/>
        </pc:sldMkLst>
        <pc:spChg chg="mod">
          <ac:chgData name="Nevzeta Zdunić" userId="8a9104e5-6d4c-41a1-ac36-5122ec1b6419" providerId="ADAL" clId="{F1A8A831-E37E-4E4E-B6E2-E07ECAF879FC}" dt="2022-05-17T20:47:23.726" v="1435" actId="14100"/>
          <ac:spMkLst>
            <pc:docMk/>
            <pc:sldMk cId="3456338959" sldId="261"/>
            <ac:spMk id="3" creationId="{548E896E-B752-4D60-B0F4-C8288F2AEB7B}"/>
          </ac:spMkLst>
        </pc:spChg>
        <pc:spChg chg="mod">
          <ac:chgData name="Nevzeta Zdunić" userId="8a9104e5-6d4c-41a1-ac36-5122ec1b6419" providerId="ADAL" clId="{F1A8A831-E37E-4E4E-B6E2-E07ECAF879FC}" dt="2022-05-17T20:25:23.928" v="1061" actId="20577"/>
          <ac:spMkLst>
            <pc:docMk/>
            <pc:sldMk cId="3456338959" sldId="261"/>
            <ac:spMk id="4" creationId="{E8A23FAF-8D03-4EF7-BF00-256E76F33016}"/>
          </ac:spMkLst>
        </pc:spChg>
      </pc:sldChg>
      <pc:sldChg chg="modSp mod">
        <pc:chgData name="Nevzeta Zdunić" userId="8a9104e5-6d4c-41a1-ac36-5122ec1b6419" providerId="ADAL" clId="{F1A8A831-E37E-4E4E-B6E2-E07ECAF879FC}" dt="2022-05-18T09:26:56.390" v="2297" actId="20577"/>
        <pc:sldMkLst>
          <pc:docMk/>
          <pc:sldMk cId="4100932636" sldId="262"/>
        </pc:sldMkLst>
        <pc:spChg chg="mod">
          <ac:chgData name="Nevzeta Zdunić" userId="8a9104e5-6d4c-41a1-ac36-5122ec1b6419" providerId="ADAL" clId="{F1A8A831-E37E-4E4E-B6E2-E07ECAF879FC}" dt="2022-05-18T09:26:24.552" v="2257" actId="27636"/>
          <ac:spMkLst>
            <pc:docMk/>
            <pc:sldMk cId="4100932636" sldId="262"/>
            <ac:spMk id="3" creationId="{DDEB3AAE-7648-428A-BD00-BF1EB749A100}"/>
          </ac:spMkLst>
        </pc:spChg>
        <pc:spChg chg="mod">
          <ac:chgData name="Nevzeta Zdunić" userId="8a9104e5-6d4c-41a1-ac36-5122ec1b6419" providerId="ADAL" clId="{F1A8A831-E37E-4E4E-B6E2-E07ECAF879FC}" dt="2022-05-18T09:26:56.390" v="2297" actId="20577"/>
          <ac:spMkLst>
            <pc:docMk/>
            <pc:sldMk cId="4100932636" sldId="262"/>
            <ac:spMk id="4" creationId="{C692CEE8-4911-4352-AA10-DECF94C524FE}"/>
          </ac:spMkLst>
        </pc:spChg>
      </pc:sldChg>
      <pc:sldChg chg="ord">
        <pc:chgData name="Nevzeta Zdunić" userId="8a9104e5-6d4c-41a1-ac36-5122ec1b6419" providerId="ADAL" clId="{F1A8A831-E37E-4E4E-B6E2-E07ECAF879FC}" dt="2022-05-18T11:57:41.959" v="4048"/>
        <pc:sldMkLst>
          <pc:docMk/>
          <pc:sldMk cId="1833939062" sldId="263"/>
        </pc:sldMkLst>
      </pc:sldChg>
      <pc:sldChg chg="new del">
        <pc:chgData name="Nevzeta Zdunić" userId="8a9104e5-6d4c-41a1-ac36-5122ec1b6419" providerId="ADAL" clId="{F1A8A831-E37E-4E4E-B6E2-E07ECAF879FC}" dt="2022-05-17T19:44:03.636" v="212" actId="2696"/>
        <pc:sldMkLst>
          <pc:docMk/>
          <pc:sldMk cId="782506778" sldId="264"/>
        </pc:sldMkLst>
      </pc:sldChg>
      <pc:sldChg chg="addSp modSp new del mod">
        <pc:chgData name="Nevzeta Zdunić" userId="8a9104e5-6d4c-41a1-ac36-5122ec1b6419" providerId="ADAL" clId="{F1A8A831-E37E-4E4E-B6E2-E07ECAF879FC}" dt="2022-05-17T19:45:21.284" v="221" actId="2696"/>
        <pc:sldMkLst>
          <pc:docMk/>
          <pc:sldMk cId="1205635853" sldId="264"/>
        </pc:sldMkLst>
        <pc:spChg chg="add">
          <ac:chgData name="Nevzeta Zdunić" userId="8a9104e5-6d4c-41a1-ac36-5122ec1b6419" providerId="ADAL" clId="{F1A8A831-E37E-4E4E-B6E2-E07ECAF879FC}" dt="2022-05-17T19:44:48.746" v="214"/>
          <ac:spMkLst>
            <pc:docMk/>
            <pc:sldMk cId="1205635853" sldId="264"/>
            <ac:spMk id="3" creationId="{7F3618C2-90AF-4FFB-982E-B6FEA79E995F}"/>
          </ac:spMkLst>
        </pc:spChg>
        <pc:spChg chg="add">
          <ac:chgData name="Nevzeta Zdunić" userId="8a9104e5-6d4c-41a1-ac36-5122ec1b6419" providerId="ADAL" clId="{F1A8A831-E37E-4E4E-B6E2-E07ECAF879FC}" dt="2022-05-17T19:44:48.746" v="214"/>
          <ac:spMkLst>
            <pc:docMk/>
            <pc:sldMk cId="1205635853" sldId="264"/>
            <ac:spMk id="6" creationId="{0805368F-F8F6-4ADD-A9C5-FE08A5721141}"/>
          </ac:spMkLst>
        </pc:spChg>
        <pc:spChg chg="add mod">
          <ac:chgData name="Nevzeta Zdunić" userId="8a9104e5-6d4c-41a1-ac36-5122ec1b6419" providerId="ADAL" clId="{F1A8A831-E37E-4E4E-B6E2-E07ECAF879FC}" dt="2022-05-17T19:45:00.212" v="220" actId="20577"/>
          <ac:spMkLst>
            <pc:docMk/>
            <pc:sldMk cId="1205635853" sldId="264"/>
            <ac:spMk id="7" creationId="{E5117802-43E0-4DBE-8D36-611069BCC2CC}"/>
          </ac:spMkLst>
        </pc:spChg>
        <pc:spChg chg="add">
          <ac:chgData name="Nevzeta Zdunić" userId="8a9104e5-6d4c-41a1-ac36-5122ec1b6419" providerId="ADAL" clId="{F1A8A831-E37E-4E4E-B6E2-E07ECAF879FC}" dt="2022-05-17T19:44:48.746" v="214"/>
          <ac:spMkLst>
            <pc:docMk/>
            <pc:sldMk cId="1205635853" sldId="264"/>
            <ac:spMk id="8" creationId="{77EFEC7C-939F-4813-B7C0-A59A596AB2FA}"/>
          </ac:spMkLst>
        </pc:spChg>
        <pc:picChg chg="add">
          <ac:chgData name="Nevzeta Zdunić" userId="8a9104e5-6d4c-41a1-ac36-5122ec1b6419" providerId="ADAL" clId="{F1A8A831-E37E-4E4E-B6E2-E07ECAF879FC}" dt="2022-05-17T19:44:48.746" v="214"/>
          <ac:picMkLst>
            <pc:docMk/>
            <pc:sldMk cId="1205635853" sldId="264"/>
            <ac:picMk id="2051" creationId="{D88936CF-736A-44D7-9F01-3AB798870BA8}"/>
          </ac:picMkLst>
        </pc:picChg>
        <pc:cxnChg chg="add">
          <ac:chgData name="Nevzeta Zdunić" userId="8a9104e5-6d4c-41a1-ac36-5122ec1b6419" providerId="ADAL" clId="{F1A8A831-E37E-4E4E-B6E2-E07ECAF879FC}" dt="2022-05-17T19:44:48.746" v="214"/>
          <ac:cxnSpMkLst>
            <pc:docMk/>
            <pc:sldMk cId="1205635853" sldId="264"/>
            <ac:cxnSpMk id="4" creationId="{ABB69F0D-A7A0-46F2-B9A8-1BA50B42258B}"/>
          </ac:cxnSpMkLst>
        </pc:cxnChg>
        <pc:cxnChg chg="add">
          <ac:chgData name="Nevzeta Zdunić" userId="8a9104e5-6d4c-41a1-ac36-5122ec1b6419" providerId="ADAL" clId="{F1A8A831-E37E-4E4E-B6E2-E07ECAF879FC}" dt="2022-05-17T19:44:48.746" v="214"/>
          <ac:cxnSpMkLst>
            <pc:docMk/>
            <pc:sldMk cId="1205635853" sldId="264"/>
            <ac:cxnSpMk id="5" creationId="{D30DB629-AA9E-4D9E-816E-DB34148FDC6F}"/>
          </ac:cxnSpMkLst>
        </pc:cxnChg>
      </pc:sldChg>
      <pc:sldChg chg="addSp modSp new mod ord">
        <pc:chgData name="Nevzeta Zdunić" userId="8a9104e5-6d4c-41a1-ac36-5122ec1b6419" providerId="ADAL" clId="{F1A8A831-E37E-4E4E-B6E2-E07ECAF879FC}" dt="2022-05-18T08:02:39.493" v="1580"/>
        <pc:sldMkLst>
          <pc:docMk/>
          <pc:sldMk cId="3090787566" sldId="264"/>
        </pc:sldMkLst>
        <pc:spChg chg="add">
          <ac:chgData name="Nevzeta Zdunić" userId="8a9104e5-6d4c-41a1-ac36-5122ec1b6419" providerId="ADAL" clId="{F1A8A831-E37E-4E4E-B6E2-E07ECAF879FC}" dt="2022-05-17T19:46:18.083" v="223"/>
          <ac:spMkLst>
            <pc:docMk/>
            <pc:sldMk cId="3090787566" sldId="264"/>
            <ac:spMk id="3" creationId="{61C463BD-6954-49C4-9150-870147A6CF66}"/>
          </ac:spMkLst>
        </pc:spChg>
        <pc:spChg chg="add">
          <ac:chgData name="Nevzeta Zdunić" userId="8a9104e5-6d4c-41a1-ac36-5122ec1b6419" providerId="ADAL" clId="{F1A8A831-E37E-4E4E-B6E2-E07ECAF879FC}" dt="2022-05-17T19:46:18.083" v="223"/>
          <ac:spMkLst>
            <pc:docMk/>
            <pc:sldMk cId="3090787566" sldId="264"/>
            <ac:spMk id="6" creationId="{31175F6A-18E7-4A3D-ACAF-12FC67EB3201}"/>
          </ac:spMkLst>
        </pc:spChg>
        <pc:spChg chg="add mod">
          <ac:chgData name="Nevzeta Zdunić" userId="8a9104e5-6d4c-41a1-ac36-5122ec1b6419" providerId="ADAL" clId="{F1A8A831-E37E-4E4E-B6E2-E07ECAF879FC}" dt="2022-05-17T19:50:28.752" v="267" actId="20577"/>
          <ac:spMkLst>
            <pc:docMk/>
            <pc:sldMk cId="3090787566" sldId="264"/>
            <ac:spMk id="7" creationId="{FA63539F-94F1-416D-B49E-D17EFED0EA1D}"/>
          </ac:spMkLst>
        </pc:spChg>
        <pc:spChg chg="add mod">
          <ac:chgData name="Nevzeta Zdunić" userId="8a9104e5-6d4c-41a1-ac36-5122ec1b6419" providerId="ADAL" clId="{F1A8A831-E37E-4E4E-B6E2-E07ECAF879FC}" dt="2022-05-17T19:49:12.311" v="259" actId="255"/>
          <ac:spMkLst>
            <pc:docMk/>
            <pc:sldMk cId="3090787566" sldId="264"/>
            <ac:spMk id="8" creationId="{A83129B4-D9E2-4B2D-AE47-9EF3E6649F69}"/>
          </ac:spMkLst>
        </pc:spChg>
        <pc:picChg chg="add">
          <ac:chgData name="Nevzeta Zdunić" userId="8a9104e5-6d4c-41a1-ac36-5122ec1b6419" providerId="ADAL" clId="{F1A8A831-E37E-4E4E-B6E2-E07ECAF879FC}" dt="2022-05-17T19:46:18.083" v="223"/>
          <ac:picMkLst>
            <pc:docMk/>
            <pc:sldMk cId="3090787566" sldId="264"/>
            <ac:picMk id="3075" creationId="{985E11B3-BAE6-4F06-AFF6-9C7ED99177D2}"/>
          </ac:picMkLst>
        </pc:picChg>
        <pc:cxnChg chg="add">
          <ac:chgData name="Nevzeta Zdunić" userId="8a9104e5-6d4c-41a1-ac36-5122ec1b6419" providerId="ADAL" clId="{F1A8A831-E37E-4E4E-B6E2-E07ECAF879FC}" dt="2022-05-17T19:46:18.083" v="223"/>
          <ac:cxnSpMkLst>
            <pc:docMk/>
            <pc:sldMk cId="3090787566" sldId="264"/>
            <ac:cxnSpMk id="4" creationId="{5B9B8B5B-E635-4EB4-A66C-F4C4BC269AF5}"/>
          </ac:cxnSpMkLst>
        </pc:cxnChg>
        <pc:cxnChg chg="add">
          <ac:chgData name="Nevzeta Zdunić" userId="8a9104e5-6d4c-41a1-ac36-5122ec1b6419" providerId="ADAL" clId="{F1A8A831-E37E-4E4E-B6E2-E07ECAF879FC}" dt="2022-05-17T19:46:18.083" v="223"/>
          <ac:cxnSpMkLst>
            <pc:docMk/>
            <pc:sldMk cId="3090787566" sldId="264"/>
            <ac:cxnSpMk id="5" creationId="{3F2CA403-D752-4515-B0FF-40F74CBDB6EB}"/>
          </ac:cxnSpMkLst>
        </pc:cxnChg>
      </pc:sldChg>
      <pc:sldChg chg="addSp modSp new mod ord">
        <pc:chgData name="Nevzeta Zdunić" userId="8a9104e5-6d4c-41a1-ac36-5122ec1b6419" providerId="ADAL" clId="{F1A8A831-E37E-4E4E-B6E2-E07ECAF879FC}" dt="2022-05-18T08:02:47.262" v="1582"/>
        <pc:sldMkLst>
          <pc:docMk/>
          <pc:sldMk cId="1591293377" sldId="265"/>
        </pc:sldMkLst>
        <pc:spChg chg="add mod">
          <ac:chgData name="Nevzeta Zdunić" userId="8a9104e5-6d4c-41a1-ac36-5122ec1b6419" providerId="ADAL" clId="{F1A8A831-E37E-4E4E-B6E2-E07ECAF879FC}" dt="2022-05-17T20:43:51.990" v="1384" actId="20577"/>
          <ac:spMkLst>
            <pc:docMk/>
            <pc:sldMk cId="1591293377" sldId="265"/>
            <ac:spMk id="3" creationId="{73B73798-0028-4590-B0C0-4BF7ECA67101}"/>
          </ac:spMkLst>
        </pc:spChg>
      </pc:sldChg>
      <pc:sldChg chg="addSp delSp modSp new del mod">
        <pc:chgData name="Nevzeta Zdunić" userId="8a9104e5-6d4c-41a1-ac36-5122ec1b6419" providerId="ADAL" clId="{F1A8A831-E37E-4E4E-B6E2-E07ECAF879FC}" dt="2022-05-17T19:57:48.929" v="482" actId="2696"/>
        <pc:sldMkLst>
          <pc:docMk/>
          <pc:sldMk cId="1822231093" sldId="265"/>
        </pc:sldMkLst>
        <pc:spChg chg="add mod">
          <ac:chgData name="Nevzeta Zdunić" userId="8a9104e5-6d4c-41a1-ac36-5122ec1b6419" providerId="ADAL" clId="{F1A8A831-E37E-4E4E-B6E2-E07ECAF879FC}" dt="2022-05-17T19:52:52.004" v="283" actId="20577"/>
          <ac:spMkLst>
            <pc:docMk/>
            <pc:sldMk cId="1822231093" sldId="265"/>
            <ac:spMk id="2" creationId="{4C5CBCBB-0184-4F55-A0BB-A3F960D6E084}"/>
          </ac:spMkLst>
        </pc:spChg>
        <pc:spChg chg="add mod">
          <ac:chgData name="Nevzeta Zdunić" userId="8a9104e5-6d4c-41a1-ac36-5122ec1b6419" providerId="ADAL" clId="{F1A8A831-E37E-4E4E-B6E2-E07ECAF879FC}" dt="2022-05-17T19:57:27.535" v="481" actId="20577"/>
          <ac:spMkLst>
            <pc:docMk/>
            <pc:sldMk cId="1822231093" sldId="265"/>
            <ac:spMk id="4" creationId="{F1747E08-D0C6-4282-8F07-B552074A6BAD}"/>
          </ac:spMkLst>
        </pc:spChg>
        <pc:spChg chg="add del mod">
          <ac:chgData name="Nevzeta Zdunić" userId="8a9104e5-6d4c-41a1-ac36-5122ec1b6419" providerId="ADAL" clId="{F1A8A831-E37E-4E4E-B6E2-E07ECAF879FC}" dt="2022-05-17T19:54:54.496" v="431"/>
          <ac:spMkLst>
            <pc:docMk/>
            <pc:sldMk cId="1822231093" sldId="265"/>
            <ac:spMk id="5" creationId="{518126DC-633A-4ADB-9BE6-B88A18DC9FFC}"/>
          </ac:spMkLst>
        </pc:spChg>
        <pc:spChg chg="add del mod">
          <ac:chgData name="Nevzeta Zdunić" userId="8a9104e5-6d4c-41a1-ac36-5122ec1b6419" providerId="ADAL" clId="{F1A8A831-E37E-4E4E-B6E2-E07ECAF879FC}" dt="2022-05-17T19:54:54.496" v="431"/>
          <ac:spMkLst>
            <pc:docMk/>
            <pc:sldMk cId="1822231093" sldId="265"/>
            <ac:spMk id="7" creationId="{836B1A56-91F0-45FA-A108-13DAE4C446C5}"/>
          </ac:spMkLst>
        </pc:spChg>
        <pc:cxnChg chg="add">
          <ac:chgData name="Nevzeta Zdunić" userId="8a9104e5-6d4c-41a1-ac36-5122ec1b6419" providerId="ADAL" clId="{F1A8A831-E37E-4E4E-B6E2-E07ECAF879FC}" dt="2022-05-17T19:52:28.787" v="269"/>
          <ac:cxnSpMkLst>
            <pc:docMk/>
            <pc:sldMk cId="1822231093" sldId="265"/>
            <ac:cxnSpMk id="3" creationId="{980281E0-EA8A-4659-8E61-2DFA24CBB789}"/>
          </ac:cxnSpMkLst>
        </pc:cxnChg>
        <pc:cxnChg chg="add del">
          <ac:chgData name="Nevzeta Zdunić" userId="8a9104e5-6d4c-41a1-ac36-5122ec1b6419" providerId="ADAL" clId="{F1A8A831-E37E-4E4E-B6E2-E07ECAF879FC}" dt="2022-05-17T19:54:54.496" v="431"/>
          <ac:cxnSpMkLst>
            <pc:docMk/>
            <pc:sldMk cId="1822231093" sldId="265"/>
            <ac:cxnSpMk id="6" creationId="{937D4B24-2783-47FC-8377-3F20FED1C116}"/>
          </ac:cxnSpMkLst>
        </pc:cxnChg>
      </pc:sldChg>
      <pc:sldChg chg="addSp modSp new mod ord">
        <pc:chgData name="Nevzeta Zdunić" userId="8a9104e5-6d4c-41a1-ac36-5122ec1b6419" providerId="ADAL" clId="{F1A8A831-E37E-4E4E-B6E2-E07ECAF879FC}" dt="2022-05-17T20:44:36.535" v="1388"/>
        <pc:sldMkLst>
          <pc:docMk/>
          <pc:sldMk cId="281295726" sldId="266"/>
        </pc:sldMkLst>
        <pc:spChg chg="add mod">
          <ac:chgData name="Nevzeta Zdunić" userId="8a9104e5-6d4c-41a1-ac36-5122ec1b6419" providerId="ADAL" clId="{F1A8A831-E37E-4E4E-B6E2-E07ECAF879FC}" dt="2022-05-17T20:31:54.335" v="1228" actId="20577"/>
          <ac:spMkLst>
            <pc:docMk/>
            <pc:sldMk cId="281295726" sldId="266"/>
            <ac:spMk id="3" creationId="{CAD6F2D0-F0B5-4808-BCDD-6406786B2DFE}"/>
          </ac:spMkLst>
        </pc:spChg>
      </pc:sldChg>
      <pc:sldChg chg="addSp modSp new mod">
        <pc:chgData name="Nevzeta Zdunić" userId="8a9104e5-6d4c-41a1-ac36-5122ec1b6419" providerId="ADAL" clId="{F1A8A831-E37E-4E4E-B6E2-E07ECAF879FC}" dt="2022-05-17T20:40:55.738" v="1338" actId="20577"/>
        <pc:sldMkLst>
          <pc:docMk/>
          <pc:sldMk cId="2579500013" sldId="267"/>
        </pc:sldMkLst>
        <pc:spChg chg="add mod">
          <ac:chgData name="Nevzeta Zdunić" userId="8a9104e5-6d4c-41a1-ac36-5122ec1b6419" providerId="ADAL" clId="{F1A8A831-E37E-4E4E-B6E2-E07ECAF879FC}" dt="2022-05-17T20:40:55.738" v="1338" actId="20577"/>
          <ac:spMkLst>
            <pc:docMk/>
            <pc:sldMk cId="2579500013" sldId="267"/>
            <ac:spMk id="3" creationId="{ED572FD0-5386-4EC8-B75F-76743BBA4592}"/>
          </ac:spMkLst>
        </pc:spChg>
      </pc:sldChg>
      <pc:sldChg chg="addSp modSp new mod">
        <pc:chgData name="Nevzeta Zdunić" userId="8a9104e5-6d4c-41a1-ac36-5122ec1b6419" providerId="ADAL" clId="{F1A8A831-E37E-4E4E-B6E2-E07ECAF879FC}" dt="2022-05-17T20:43:30.641" v="1381" actId="20577"/>
        <pc:sldMkLst>
          <pc:docMk/>
          <pc:sldMk cId="1086934881" sldId="268"/>
        </pc:sldMkLst>
        <pc:spChg chg="add mod">
          <ac:chgData name="Nevzeta Zdunić" userId="8a9104e5-6d4c-41a1-ac36-5122ec1b6419" providerId="ADAL" clId="{F1A8A831-E37E-4E4E-B6E2-E07ECAF879FC}" dt="2022-05-17T20:43:30.641" v="1381" actId="20577"/>
          <ac:spMkLst>
            <pc:docMk/>
            <pc:sldMk cId="1086934881" sldId="268"/>
            <ac:spMk id="3" creationId="{B579B1B1-4FC5-48C0-858D-F3106E27F528}"/>
          </ac:spMkLst>
        </pc:spChg>
      </pc:sldChg>
      <pc:sldChg chg="addSp modSp new mod ord">
        <pc:chgData name="Nevzeta Zdunić" userId="8a9104e5-6d4c-41a1-ac36-5122ec1b6419" providerId="ADAL" clId="{F1A8A831-E37E-4E4E-B6E2-E07ECAF879FC}" dt="2022-05-18T11:56:08.395" v="4042" actId="5793"/>
        <pc:sldMkLst>
          <pc:docMk/>
          <pc:sldMk cId="1111885517" sldId="269"/>
        </pc:sldMkLst>
        <pc:spChg chg="mod">
          <ac:chgData name="Nevzeta Zdunić" userId="8a9104e5-6d4c-41a1-ac36-5122ec1b6419" providerId="ADAL" clId="{F1A8A831-E37E-4E4E-B6E2-E07ECAF879FC}" dt="2022-05-18T08:19:35.733" v="2091" actId="207"/>
          <ac:spMkLst>
            <pc:docMk/>
            <pc:sldMk cId="1111885517" sldId="269"/>
            <ac:spMk id="2" creationId="{08890FB1-F984-40B0-B8B7-D469BD615220}"/>
          </ac:spMkLst>
        </pc:spChg>
        <pc:spChg chg="add mod">
          <ac:chgData name="Nevzeta Zdunić" userId="8a9104e5-6d4c-41a1-ac36-5122ec1b6419" providerId="ADAL" clId="{F1A8A831-E37E-4E4E-B6E2-E07ECAF879FC}" dt="2022-05-18T11:56:08.395" v="4042" actId="5793"/>
          <ac:spMkLst>
            <pc:docMk/>
            <pc:sldMk cId="1111885517" sldId="269"/>
            <ac:spMk id="4" creationId="{3C4197AE-F1C6-4188-91BA-B6C3D478360A}"/>
          </ac:spMkLst>
        </pc:spChg>
      </pc:sldChg>
      <pc:sldChg chg="addSp modSp new mod ord">
        <pc:chgData name="Nevzeta Zdunić" userId="8a9104e5-6d4c-41a1-ac36-5122ec1b6419" providerId="ADAL" clId="{F1A8A831-E37E-4E4E-B6E2-E07ECAF879FC}" dt="2022-05-18T11:56:36.905" v="4044"/>
        <pc:sldMkLst>
          <pc:docMk/>
          <pc:sldMk cId="2370311496" sldId="270"/>
        </pc:sldMkLst>
        <pc:spChg chg="mod">
          <ac:chgData name="Nevzeta Zdunić" userId="8a9104e5-6d4c-41a1-ac36-5122ec1b6419" providerId="ADAL" clId="{F1A8A831-E37E-4E4E-B6E2-E07ECAF879FC}" dt="2022-05-18T08:20:47.048" v="2146" actId="207"/>
          <ac:spMkLst>
            <pc:docMk/>
            <pc:sldMk cId="2370311496" sldId="270"/>
            <ac:spMk id="2" creationId="{70C5C5B4-1B1E-4585-BC50-2B91D10CF225}"/>
          </ac:spMkLst>
        </pc:spChg>
        <pc:spChg chg="add mod">
          <ac:chgData name="Nevzeta Zdunić" userId="8a9104e5-6d4c-41a1-ac36-5122ec1b6419" providerId="ADAL" clId="{F1A8A831-E37E-4E4E-B6E2-E07ECAF879FC}" dt="2022-05-18T08:10:00.379" v="1589" actId="12"/>
          <ac:spMkLst>
            <pc:docMk/>
            <pc:sldMk cId="2370311496" sldId="270"/>
            <ac:spMk id="4" creationId="{43C5BA3D-9452-45C2-A56E-BE7106781598}"/>
          </ac:spMkLst>
        </pc:spChg>
      </pc:sldChg>
      <pc:sldChg chg="new del">
        <pc:chgData name="Nevzeta Zdunić" userId="8a9104e5-6d4c-41a1-ac36-5122ec1b6419" providerId="ADAL" clId="{F1A8A831-E37E-4E4E-B6E2-E07ECAF879FC}" dt="2022-05-18T08:12:34.479" v="1614" actId="2696"/>
        <pc:sldMkLst>
          <pc:docMk/>
          <pc:sldMk cId="216883774" sldId="271"/>
        </pc:sldMkLst>
      </pc:sldChg>
      <pc:sldChg chg="modSp new mod ord">
        <pc:chgData name="Nevzeta Zdunić" userId="8a9104e5-6d4c-41a1-ac36-5122ec1b6419" providerId="ADAL" clId="{F1A8A831-E37E-4E4E-B6E2-E07ECAF879FC}" dt="2022-05-18T11:17:30.984" v="3711"/>
        <pc:sldMkLst>
          <pc:docMk/>
          <pc:sldMk cId="1412986759" sldId="271"/>
        </pc:sldMkLst>
        <pc:spChg chg="mod">
          <ac:chgData name="Nevzeta Zdunić" userId="8a9104e5-6d4c-41a1-ac36-5122ec1b6419" providerId="ADAL" clId="{F1A8A831-E37E-4E4E-B6E2-E07ECAF879FC}" dt="2022-05-18T11:17:22.348" v="3709" actId="20577"/>
          <ac:spMkLst>
            <pc:docMk/>
            <pc:sldMk cId="1412986759" sldId="271"/>
            <ac:spMk id="2" creationId="{3380B2D3-355E-4427-8E87-1B644A894405}"/>
          </ac:spMkLst>
        </pc:spChg>
        <pc:spChg chg="mod">
          <ac:chgData name="Nevzeta Zdunić" userId="8a9104e5-6d4c-41a1-ac36-5122ec1b6419" providerId="ADAL" clId="{F1A8A831-E37E-4E4E-B6E2-E07ECAF879FC}" dt="2022-05-18T09:22:42.240" v="2228" actId="20577"/>
          <ac:spMkLst>
            <pc:docMk/>
            <pc:sldMk cId="1412986759" sldId="271"/>
            <ac:spMk id="3" creationId="{B4612626-0AED-4510-B811-E336316B1EF7}"/>
          </ac:spMkLst>
        </pc:spChg>
        <pc:spChg chg="mod">
          <ac:chgData name="Nevzeta Zdunić" userId="8a9104e5-6d4c-41a1-ac36-5122ec1b6419" providerId="ADAL" clId="{F1A8A831-E37E-4E4E-B6E2-E07ECAF879FC}" dt="2022-05-18T09:22:57.855" v="2245" actId="5793"/>
          <ac:spMkLst>
            <pc:docMk/>
            <pc:sldMk cId="1412986759" sldId="271"/>
            <ac:spMk id="4" creationId="{59D073A9-8446-49F1-8C66-325C4163BE60}"/>
          </ac:spMkLst>
        </pc:spChg>
      </pc:sldChg>
      <pc:sldChg chg="modSp new del mod">
        <pc:chgData name="Nevzeta Zdunić" userId="8a9104e5-6d4c-41a1-ac36-5122ec1b6419" providerId="ADAL" clId="{F1A8A831-E37E-4E4E-B6E2-E07ECAF879FC}" dt="2022-05-18T08:12:13.248" v="1612" actId="2696"/>
        <pc:sldMkLst>
          <pc:docMk/>
          <pc:sldMk cId="1713864172" sldId="271"/>
        </pc:sldMkLst>
        <pc:spChg chg="mod">
          <ac:chgData name="Nevzeta Zdunić" userId="8a9104e5-6d4c-41a1-ac36-5122ec1b6419" providerId="ADAL" clId="{F1A8A831-E37E-4E4E-B6E2-E07ECAF879FC}" dt="2022-05-18T08:10:46.803" v="1611" actId="20577"/>
          <ac:spMkLst>
            <pc:docMk/>
            <pc:sldMk cId="1713864172" sldId="271"/>
            <ac:spMk id="2" creationId="{C7BD5E49-1345-4FBD-9D84-F85039383CA4}"/>
          </ac:spMkLst>
        </pc:spChg>
      </pc:sldChg>
      <pc:sldChg chg="addSp modSp new mod ord">
        <pc:chgData name="Nevzeta Zdunić" userId="8a9104e5-6d4c-41a1-ac36-5122ec1b6419" providerId="ADAL" clId="{F1A8A831-E37E-4E4E-B6E2-E07ECAF879FC}" dt="2022-05-18T11:09:41.234" v="3661"/>
        <pc:sldMkLst>
          <pc:docMk/>
          <pc:sldMk cId="1864048362" sldId="272"/>
        </pc:sldMkLst>
        <pc:spChg chg="mod">
          <ac:chgData name="Nevzeta Zdunić" userId="8a9104e5-6d4c-41a1-ac36-5122ec1b6419" providerId="ADAL" clId="{F1A8A831-E37E-4E4E-B6E2-E07ECAF879FC}" dt="2022-05-18T09:21:08.846" v="2176"/>
          <ac:spMkLst>
            <pc:docMk/>
            <pc:sldMk cId="1864048362" sldId="272"/>
            <ac:spMk id="2" creationId="{EAD6ECAC-C9EF-48A2-9C30-F73CECB2748E}"/>
          </ac:spMkLst>
        </pc:spChg>
        <pc:spChg chg="add mod">
          <ac:chgData name="Nevzeta Zdunić" userId="8a9104e5-6d4c-41a1-ac36-5122ec1b6419" providerId="ADAL" clId="{F1A8A831-E37E-4E4E-B6E2-E07ECAF879FC}" dt="2022-05-18T09:21:18.363" v="2177" actId="113"/>
          <ac:spMkLst>
            <pc:docMk/>
            <pc:sldMk cId="1864048362" sldId="272"/>
            <ac:spMk id="4" creationId="{EE15FF6F-2561-48E9-B12A-233064408EC8}"/>
          </ac:spMkLst>
        </pc:spChg>
      </pc:sldChg>
      <pc:sldChg chg="addSp modSp new mod">
        <pc:chgData name="Nevzeta Zdunić" userId="8a9104e5-6d4c-41a1-ac36-5122ec1b6419" providerId="ADAL" clId="{F1A8A831-E37E-4E4E-B6E2-E07ECAF879FC}" dt="2022-05-18T09:29:31.418" v="2354" actId="255"/>
        <pc:sldMkLst>
          <pc:docMk/>
          <pc:sldMk cId="3555976416" sldId="273"/>
        </pc:sldMkLst>
        <pc:spChg chg="mod">
          <ac:chgData name="Nevzeta Zdunić" userId="8a9104e5-6d4c-41a1-ac36-5122ec1b6419" providerId="ADAL" clId="{F1A8A831-E37E-4E4E-B6E2-E07ECAF879FC}" dt="2022-05-18T09:29:31.418" v="2354" actId="255"/>
          <ac:spMkLst>
            <pc:docMk/>
            <pc:sldMk cId="3555976416" sldId="273"/>
            <ac:spMk id="2" creationId="{614BBEEB-265F-411F-B85E-9435B841AB71}"/>
          </ac:spMkLst>
        </pc:spChg>
        <pc:spChg chg="add mod">
          <ac:chgData name="Nevzeta Zdunić" userId="8a9104e5-6d4c-41a1-ac36-5122ec1b6419" providerId="ADAL" clId="{F1A8A831-E37E-4E4E-B6E2-E07ECAF879FC}" dt="2022-05-18T09:28:16.501" v="2305" actId="12"/>
          <ac:spMkLst>
            <pc:docMk/>
            <pc:sldMk cId="3555976416" sldId="273"/>
            <ac:spMk id="4" creationId="{CD25038E-EEDD-48D6-B52C-522528363454}"/>
          </ac:spMkLst>
        </pc:spChg>
      </pc:sldChg>
      <pc:sldChg chg="addSp modSp new mod">
        <pc:chgData name="Nevzeta Zdunić" userId="8a9104e5-6d4c-41a1-ac36-5122ec1b6419" providerId="ADAL" clId="{F1A8A831-E37E-4E4E-B6E2-E07ECAF879FC}" dt="2022-05-18T09:31:35.308" v="2430" actId="207"/>
        <pc:sldMkLst>
          <pc:docMk/>
          <pc:sldMk cId="1538057912" sldId="274"/>
        </pc:sldMkLst>
        <pc:spChg chg="mod">
          <ac:chgData name="Nevzeta Zdunić" userId="8a9104e5-6d4c-41a1-ac36-5122ec1b6419" providerId="ADAL" clId="{F1A8A831-E37E-4E4E-B6E2-E07ECAF879FC}" dt="2022-05-18T09:31:35.308" v="2430" actId="207"/>
          <ac:spMkLst>
            <pc:docMk/>
            <pc:sldMk cId="1538057912" sldId="274"/>
            <ac:spMk id="2" creationId="{EBB5AEA0-8590-40AC-8A62-65B5499827E9}"/>
          </ac:spMkLst>
        </pc:spChg>
        <pc:spChg chg="add mod">
          <ac:chgData name="Nevzeta Zdunić" userId="8a9104e5-6d4c-41a1-ac36-5122ec1b6419" providerId="ADAL" clId="{F1A8A831-E37E-4E4E-B6E2-E07ECAF879FC}" dt="2022-05-18T09:30:37.687" v="2359" actId="12"/>
          <ac:spMkLst>
            <pc:docMk/>
            <pc:sldMk cId="1538057912" sldId="274"/>
            <ac:spMk id="4" creationId="{909A2D3D-A90A-4C2D-AE99-B1F6418E6543}"/>
          </ac:spMkLst>
        </pc:spChg>
      </pc:sldChg>
      <pc:sldChg chg="addSp delSp modSp new mod">
        <pc:chgData name="Nevzeta Zdunić" userId="8a9104e5-6d4c-41a1-ac36-5122ec1b6419" providerId="ADAL" clId="{F1A8A831-E37E-4E4E-B6E2-E07ECAF879FC}" dt="2022-05-18T10:23:01.642" v="2484" actId="21"/>
        <pc:sldMkLst>
          <pc:docMk/>
          <pc:sldMk cId="1706254581" sldId="275"/>
        </pc:sldMkLst>
        <pc:spChg chg="mod">
          <ac:chgData name="Nevzeta Zdunić" userId="8a9104e5-6d4c-41a1-ac36-5122ec1b6419" providerId="ADAL" clId="{F1A8A831-E37E-4E4E-B6E2-E07ECAF879FC}" dt="2022-05-18T10:22:52.117" v="2483" actId="20577"/>
          <ac:spMkLst>
            <pc:docMk/>
            <pc:sldMk cId="1706254581" sldId="275"/>
            <ac:spMk id="2" creationId="{6A69350B-B4B4-4EF1-B443-2305C33464A6}"/>
          </ac:spMkLst>
        </pc:spChg>
        <pc:spChg chg="add mod">
          <ac:chgData name="Nevzeta Zdunić" userId="8a9104e5-6d4c-41a1-ac36-5122ec1b6419" providerId="ADAL" clId="{F1A8A831-E37E-4E4E-B6E2-E07ECAF879FC}" dt="2022-05-18T10:21:36.182" v="2468" actId="255"/>
          <ac:spMkLst>
            <pc:docMk/>
            <pc:sldMk cId="1706254581" sldId="275"/>
            <ac:spMk id="4" creationId="{561B1DC3-12C2-46AA-8AB9-55F48619FA5F}"/>
          </ac:spMkLst>
        </pc:spChg>
        <pc:spChg chg="add del">
          <ac:chgData name="Nevzeta Zdunić" userId="8a9104e5-6d4c-41a1-ac36-5122ec1b6419" providerId="ADAL" clId="{F1A8A831-E37E-4E4E-B6E2-E07ECAF879FC}" dt="2022-05-18T10:23:01.642" v="2484" actId="21"/>
          <ac:spMkLst>
            <pc:docMk/>
            <pc:sldMk cId="1706254581" sldId="275"/>
            <ac:spMk id="6" creationId="{0B6FDC96-E659-42FC-850D-FC0EA9D0AFBC}"/>
          </ac:spMkLst>
        </pc:spChg>
      </pc:sldChg>
      <pc:sldChg chg="addSp modSp new mod">
        <pc:chgData name="Nevzeta Zdunić" userId="8a9104e5-6d4c-41a1-ac36-5122ec1b6419" providerId="ADAL" clId="{F1A8A831-E37E-4E4E-B6E2-E07ECAF879FC}" dt="2022-05-18T10:25:03.087" v="2491" actId="207"/>
        <pc:sldMkLst>
          <pc:docMk/>
          <pc:sldMk cId="3728767785" sldId="276"/>
        </pc:sldMkLst>
        <pc:spChg chg="mod">
          <ac:chgData name="Nevzeta Zdunić" userId="8a9104e5-6d4c-41a1-ac36-5122ec1b6419" providerId="ADAL" clId="{F1A8A831-E37E-4E4E-B6E2-E07ECAF879FC}" dt="2022-05-18T10:25:03.087" v="2491" actId="207"/>
          <ac:spMkLst>
            <pc:docMk/>
            <pc:sldMk cId="3728767785" sldId="276"/>
            <ac:spMk id="2" creationId="{5FFE7557-E345-496C-83DC-C515594BE9B3}"/>
          </ac:spMkLst>
        </pc:spChg>
        <pc:graphicFrameChg chg="add mod modGraphic">
          <ac:chgData name="Nevzeta Zdunić" userId="8a9104e5-6d4c-41a1-ac36-5122ec1b6419" providerId="ADAL" clId="{F1A8A831-E37E-4E4E-B6E2-E07ECAF879FC}" dt="2022-05-18T10:24:10.820" v="2488" actId="14100"/>
          <ac:graphicFrameMkLst>
            <pc:docMk/>
            <pc:sldMk cId="3728767785" sldId="276"/>
            <ac:graphicFrameMk id="3" creationId="{A128917B-6821-43B7-A7AE-4671235931E5}"/>
          </ac:graphicFrameMkLst>
        </pc:graphicFrameChg>
      </pc:sldChg>
      <pc:sldChg chg="addSp modSp new del mod">
        <pc:chgData name="Nevzeta Zdunić" userId="8a9104e5-6d4c-41a1-ac36-5122ec1b6419" providerId="ADAL" clId="{F1A8A831-E37E-4E4E-B6E2-E07ECAF879FC}" dt="2022-05-18T11:09:54.618" v="3662" actId="2696"/>
        <pc:sldMkLst>
          <pc:docMk/>
          <pc:sldMk cId="215531318" sldId="277"/>
        </pc:sldMkLst>
        <pc:spChg chg="mod">
          <ac:chgData name="Nevzeta Zdunić" userId="8a9104e5-6d4c-41a1-ac36-5122ec1b6419" providerId="ADAL" clId="{F1A8A831-E37E-4E4E-B6E2-E07ECAF879FC}" dt="2022-05-18T10:27:12.077" v="2547" actId="207"/>
          <ac:spMkLst>
            <pc:docMk/>
            <pc:sldMk cId="215531318" sldId="277"/>
            <ac:spMk id="2" creationId="{E6ACE966-32FE-48C0-8D97-F7503B6773D6}"/>
          </ac:spMkLst>
        </pc:spChg>
        <pc:spChg chg="add">
          <ac:chgData name="Nevzeta Zdunić" userId="8a9104e5-6d4c-41a1-ac36-5122ec1b6419" providerId="ADAL" clId="{F1A8A831-E37E-4E4E-B6E2-E07ECAF879FC}" dt="2022-05-18T10:26:40.168" v="2542" actId="22"/>
          <ac:spMkLst>
            <pc:docMk/>
            <pc:sldMk cId="215531318" sldId="277"/>
            <ac:spMk id="4" creationId="{92F76D10-4D7C-450B-B480-266A02AAFF1E}"/>
          </ac:spMkLst>
        </pc:spChg>
      </pc:sldChg>
      <pc:sldChg chg="addSp new del mod">
        <pc:chgData name="Nevzeta Zdunić" userId="8a9104e5-6d4c-41a1-ac36-5122ec1b6419" providerId="ADAL" clId="{F1A8A831-E37E-4E4E-B6E2-E07ECAF879FC}" dt="2022-05-18T10:25:52.196" v="2495" actId="2696"/>
        <pc:sldMkLst>
          <pc:docMk/>
          <pc:sldMk cId="3038624871" sldId="277"/>
        </pc:sldMkLst>
        <pc:spChg chg="add">
          <ac:chgData name="Nevzeta Zdunić" userId="8a9104e5-6d4c-41a1-ac36-5122ec1b6419" providerId="ADAL" clId="{F1A8A831-E37E-4E4E-B6E2-E07ECAF879FC}" dt="2022-05-18T10:25:40.398" v="2493" actId="22"/>
          <ac:spMkLst>
            <pc:docMk/>
            <pc:sldMk cId="3038624871" sldId="277"/>
            <ac:spMk id="4" creationId="{5D700916-6F12-4201-A308-7013447A2BCD}"/>
          </ac:spMkLst>
        </pc:spChg>
        <pc:spChg chg="add">
          <ac:chgData name="Nevzeta Zdunić" userId="8a9104e5-6d4c-41a1-ac36-5122ec1b6419" providerId="ADAL" clId="{F1A8A831-E37E-4E4E-B6E2-E07ECAF879FC}" dt="2022-05-18T10:25:42.855" v="2494" actId="22"/>
          <ac:spMkLst>
            <pc:docMk/>
            <pc:sldMk cId="3038624871" sldId="277"/>
            <ac:spMk id="6" creationId="{CA8123A5-1FDC-495A-B664-057847A974B0}"/>
          </ac:spMkLst>
        </pc:spChg>
      </pc:sldChg>
      <pc:sldChg chg="addSp modSp new mod">
        <pc:chgData name="Nevzeta Zdunić" userId="8a9104e5-6d4c-41a1-ac36-5122ec1b6419" providerId="ADAL" clId="{F1A8A831-E37E-4E4E-B6E2-E07ECAF879FC}" dt="2022-05-18T11:16:59.392" v="3691" actId="255"/>
        <pc:sldMkLst>
          <pc:docMk/>
          <pc:sldMk cId="864771277" sldId="278"/>
        </pc:sldMkLst>
        <pc:spChg chg="add mod">
          <ac:chgData name="Nevzeta Zdunić" userId="8a9104e5-6d4c-41a1-ac36-5122ec1b6419" providerId="ADAL" clId="{F1A8A831-E37E-4E4E-B6E2-E07ECAF879FC}" dt="2022-05-18T11:16:59.392" v="3691" actId="255"/>
          <ac:spMkLst>
            <pc:docMk/>
            <pc:sldMk cId="864771277" sldId="278"/>
            <ac:spMk id="3" creationId="{1401F032-4CF3-412E-8DED-A2110D361BC3}"/>
          </ac:spMkLst>
        </pc:spChg>
      </pc:sldChg>
      <pc:sldChg chg="addSp modSp new del mod">
        <pc:chgData name="Nevzeta Zdunić" userId="8a9104e5-6d4c-41a1-ac36-5122ec1b6419" providerId="ADAL" clId="{F1A8A831-E37E-4E4E-B6E2-E07ECAF879FC}" dt="2022-05-18T10:33:30.705" v="2819" actId="2696"/>
        <pc:sldMkLst>
          <pc:docMk/>
          <pc:sldMk cId="618988689" sldId="279"/>
        </pc:sldMkLst>
        <pc:spChg chg="add mod">
          <ac:chgData name="Nevzeta Zdunić" userId="8a9104e5-6d4c-41a1-ac36-5122ec1b6419" providerId="ADAL" clId="{F1A8A831-E37E-4E4E-B6E2-E07ECAF879FC}" dt="2022-05-18T10:33:25.881" v="2818" actId="20577"/>
          <ac:spMkLst>
            <pc:docMk/>
            <pc:sldMk cId="618988689" sldId="279"/>
            <ac:spMk id="3" creationId="{40E617AB-63B0-44DE-9102-F0A3B6ACA2C9}"/>
          </ac:spMkLst>
        </pc:spChg>
      </pc:sldChg>
      <pc:sldChg chg="new del">
        <pc:chgData name="Nevzeta Zdunić" userId="8a9104e5-6d4c-41a1-ac36-5122ec1b6419" providerId="ADAL" clId="{F1A8A831-E37E-4E4E-B6E2-E07ECAF879FC}" dt="2022-05-18T10:39:50.942" v="2998" actId="2696"/>
        <pc:sldMkLst>
          <pc:docMk/>
          <pc:sldMk cId="3935266251" sldId="279"/>
        </pc:sldMkLst>
      </pc:sldChg>
      <pc:sldChg chg="add del">
        <pc:chgData name="Nevzeta Zdunić" userId="8a9104e5-6d4c-41a1-ac36-5122ec1b6419" providerId="ADAL" clId="{F1A8A831-E37E-4E4E-B6E2-E07ECAF879FC}" dt="2022-05-18T11:06:12.140" v="3659" actId="2696"/>
        <pc:sldMkLst>
          <pc:docMk/>
          <pc:sldMk cId="4183818916" sldId="280"/>
        </pc:sldMkLst>
      </pc:sldChg>
      <pc:sldChg chg="modSp new del mod">
        <pc:chgData name="Nevzeta Zdunić" userId="8a9104e5-6d4c-41a1-ac36-5122ec1b6419" providerId="ADAL" clId="{F1A8A831-E37E-4E4E-B6E2-E07ECAF879FC}" dt="2022-05-18T10:40:11.656" v="2999" actId="2696"/>
        <pc:sldMkLst>
          <pc:docMk/>
          <pc:sldMk cId="1302649130" sldId="281"/>
        </pc:sldMkLst>
        <pc:spChg chg="mod">
          <ac:chgData name="Nevzeta Zdunić" userId="8a9104e5-6d4c-41a1-ac36-5122ec1b6419" providerId="ADAL" clId="{F1A8A831-E37E-4E4E-B6E2-E07ECAF879FC}" dt="2022-05-18T10:37:44.222" v="2985" actId="20577"/>
          <ac:spMkLst>
            <pc:docMk/>
            <pc:sldMk cId="1302649130" sldId="281"/>
            <ac:spMk id="2" creationId="{CC11BA1A-8E59-42AB-8455-031BB878330F}"/>
          </ac:spMkLst>
        </pc:spChg>
      </pc:sldChg>
      <pc:sldChg chg="addSp delSp modSp new mod">
        <pc:chgData name="Nevzeta Zdunić" userId="8a9104e5-6d4c-41a1-ac36-5122ec1b6419" providerId="ADAL" clId="{F1A8A831-E37E-4E4E-B6E2-E07ECAF879FC}" dt="2022-05-18T10:39:40.877" v="2997" actId="207"/>
        <pc:sldMkLst>
          <pc:docMk/>
          <pc:sldMk cId="1452810511" sldId="282"/>
        </pc:sldMkLst>
        <pc:spChg chg="add mod">
          <ac:chgData name="Nevzeta Zdunić" userId="8a9104e5-6d4c-41a1-ac36-5122ec1b6419" providerId="ADAL" clId="{F1A8A831-E37E-4E4E-B6E2-E07ECAF879FC}" dt="2022-05-18T10:39:40.877" v="2997" actId="207"/>
          <ac:spMkLst>
            <pc:docMk/>
            <pc:sldMk cId="1452810511" sldId="282"/>
            <ac:spMk id="3" creationId="{9A81136B-CA49-425C-8FB0-E1C13EC85DFE}"/>
          </ac:spMkLst>
        </pc:spChg>
        <pc:spChg chg="add del">
          <ac:chgData name="Nevzeta Zdunić" userId="8a9104e5-6d4c-41a1-ac36-5122ec1b6419" providerId="ADAL" clId="{F1A8A831-E37E-4E4E-B6E2-E07ECAF879FC}" dt="2022-05-18T10:38:18.891" v="2990" actId="21"/>
          <ac:spMkLst>
            <pc:docMk/>
            <pc:sldMk cId="1452810511" sldId="282"/>
            <ac:spMk id="5" creationId="{90C315AE-0F0C-4259-AAD2-D65DFBF766EC}"/>
          </ac:spMkLst>
        </pc:spChg>
      </pc:sldChg>
      <pc:sldChg chg="new del">
        <pc:chgData name="Nevzeta Zdunić" userId="8a9104e5-6d4c-41a1-ac36-5122ec1b6419" providerId="ADAL" clId="{F1A8A831-E37E-4E4E-B6E2-E07ECAF879FC}" dt="2022-05-18T10:40:50.427" v="3001" actId="2696"/>
        <pc:sldMkLst>
          <pc:docMk/>
          <pc:sldMk cId="1800974127" sldId="283"/>
        </pc:sldMkLst>
      </pc:sldChg>
      <pc:sldChg chg="modSp new mod">
        <pc:chgData name="Nevzeta Zdunić" userId="8a9104e5-6d4c-41a1-ac36-5122ec1b6419" providerId="ADAL" clId="{F1A8A831-E37E-4E4E-B6E2-E07ECAF879FC}" dt="2022-05-18T11:53:21.073" v="3997" actId="255"/>
        <pc:sldMkLst>
          <pc:docMk/>
          <pc:sldMk cId="3934413194" sldId="283"/>
        </pc:sldMkLst>
        <pc:spChg chg="mod">
          <ac:chgData name="Nevzeta Zdunić" userId="8a9104e5-6d4c-41a1-ac36-5122ec1b6419" providerId="ADAL" clId="{F1A8A831-E37E-4E4E-B6E2-E07ECAF879FC}" dt="2022-05-18T11:53:21.073" v="3997" actId="255"/>
          <ac:spMkLst>
            <pc:docMk/>
            <pc:sldMk cId="3934413194" sldId="283"/>
            <ac:spMk id="2" creationId="{84111E3C-C1C8-4A7E-B677-66E7F31A9BDE}"/>
          </ac:spMkLst>
        </pc:spChg>
      </pc:sldChg>
      <pc:sldChg chg="modSp new del mod">
        <pc:chgData name="Nevzeta Zdunić" userId="8a9104e5-6d4c-41a1-ac36-5122ec1b6419" providerId="ADAL" clId="{F1A8A831-E37E-4E4E-B6E2-E07ECAF879FC}" dt="2022-05-18T10:44:43.288" v="3133" actId="2696"/>
        <pc:sldMkLst>
          <pc:docMk/>
          <pc:sldMk cId="1635019847" sldId="284"/>
        </pc:sldMkLst>
        <pc:spChg chg="mod">
          <ac:chgData name="Nevzeta Zdunić" userId="8a9104e5-6d4c-41a1-ac36-5122ec1b6419" providerId="ADAL" clId="{F1A8A831-E37E-4E4E-B6E2-E07ECAF879FC}" dt="2022-05-18T10:43:40.027" v="3108" actId="27636"/>
          <ac:spMkLst>
            <pc:docMk/>
            <pc:sldMk cId="1635019847" sldId="284"/>
            <ac:spMk id="2" creationId="{EF8C39DA-D822-4210-883E-B2E2BA664EB7}"/>
          </ac:spMkLst>
        </pc:spChg>
        <pc:spChg chg="mod">
          <ac:chgData name="Nevzeta Zdunić" userId="8a9104e5-6d4c-41a1-ac36-5122ec1b6419" providerId="ADAL" clId="{F1A8A831-E37E-4E4E-B6E2-E07ECAF879FC}" dt="2022-05-18T10:43:59.810" v="3132" actId="113"/>
          <ac:spMkLst>
            <pc:docMk/>
            <pc:sldMk cId="1635019847" sldId="284"/>
            <ac:spMk id="3" creationId="{6A050E35-5BF2-4FED-B46F-F138242A5FCF}"/>
          </ac:spMkLst>
        </pc:spChg>
      </pc:sldChg>
      <pc:sldChg chg="addSp modSp new mod">
        <pc:chgData name="Nevzeta Zdunić" userId="8a9104e5-6d4c-41a1-ac36-5122ec1b6419" providerId="ADAL" clId="{F1A8A831-E37E-4E4E-B6E2-E07ECAF879FC}" dt="2022-05-18T11:53:30.672" v="3998" actId="255"/>
        <pc:sldMkLst>
          <pc:docMk/>
          <pc:sldMk cId="2329579051" sldId="284"/>
        </pc:sldMkLst>
        <pc:spChg chg="add mod">
          <ac:chgData name="Nevzeta Zdunić" userId="8a9104e5-6d4c-41a1-ac36-5122ec1b6419" providerId="ADAL" clId="{F1A8A831-E37E-4E4E-B6E2-E07ECAF879FC}" dt="2022-05-18T10:56:38.095" v="3439" actId="20577"/>
          <ac:spMkLst>
            <pc:docMk/>
            <pc:sldMk cId="2329579051" sldId="284"/>
            <ac:spMk id="3" creationId="{DD6502B9-76E3-4264-B2B9-442A772B5FF6}"/>
          </ac:spMkLst>
        </pc:spChg>
        <pc:spChg chg="add mod">
          <ac:chgData name="Nevzeta Zdunić" userId="8a9104e5-6d4c-41a1-ac36-5122ec1b6419" providerId="ADAL" clId="{F1A8A831-E37E-4E4E-B6E2-E07ECAF879FC}" dt="2022-05-18T11:53:30.672" v="3998" actId="255"/>
          <ac:spMkLst>
            <pc:docMk/>
            <pc:sldMk cId="2329579051" sldId="284"/>
            <ac:spMk id="5" creationId="{9172BEEF-C55A-48C6-A63A-6692810A7735}"/>
          </ac:spMkLst>
        </pc:spChg>
      </pc:sldChg>
      <pc:sldChg chg="modSp new mod">
        <pc:chgData name="Nevzeta Zdunić" userId="8a9104e5-6d4c-41a1-ac36-5122ec1b6419" providerId="ADAL" clId="{F1A8A831-E37E-4E4E-B6E2-E07ECAF879FC}" dt="2022-05-18T11:52:31.523" v="3924" actId="20577"/>
        <pc:sldMkLst>
          <pc:docMk/>
          <pc:sldMk cId="1182130461" sldId="285"/>
        </pc:sldMkLst>
        <pc:spChg chg="mod">
          <ac:chgData name="Nevzeta Zdunić" userId="8a9104e5-6d4c-41a1-ac36-5122ec1b6419" providerId="ADAL" clId="{F1A8A831-E37E-4E4E-B6E2-E07ECAF879FC}" dt="2022-05-18T11:52:31.523" v="3924" actId="20577"/>
          <ac:spMkLst>
            <pc:docMk/>
            <pc:sldMk cId="1182130461" sldId="285"/>
            <ac:spMk id="2" creationId="{81C53725-7D60-4E22-9190-92BB5A9FDDC7}"/>
          </ac:spMkLst>
        </pc:spChg>
      </pc:sldChg>
      <pc:sldChg chg="new del">
        <pc:chgData name="Nevzeta Zdunić" userId="8a9104e5-6d4c-41a1-ac36-5122ec1b6419" providerId="ADAL" clId="{F1A8A831-E37E-4E4E-B6E2-E07ECAF879FC}" dt="2022-05-18T11:06:09.499" v="3658" actId="2696"/>
        <pc:sldMkLst>
          <pc:docMk/>
          <pc:sldMk cId="46034412" sldId="286"/>
        </pc:sldMkLst>
      </pc:sldChg>
      <pc:sldChg chg="addSp modSp new del mod">
        <pc:chgData name="Nevzeta Zdunić" userId="8a9104e5-6d4c-41a1-ac36-5122ec1b6419" providerId="ADAL" clId="{F1A8A831-E37E-4E4E-B6E2-E07ECAF879FC}" dt="2022-05-18T11:01:24.392" v="3516" actId="2696"/>
        <pc:sldMkLst>
          <pc:docMk/>
          <pc:sldMk cId="730592797" sldId="286"/>
        </pc:sldMkLst>
        <pc:spChg chg="add mod">
          <ac:chgData name="Nevzeta Zdunić" userId="8a9104e5-6d4c-41a1-ac36-5122ec1b6419" providerId="ADAL" clId="{F1A8A831-E37E-4E4E-B6E2-E07ECAF879FC}" dt="2022-05-18T11:01:20.315" v="3515" actId="20577"/>
          <ac:spMkLst>
            <pc:docMk/>
            <pc:sldMk cId="730592797" sldId="286"/>
            <ac:spMk id="3" creationId="{2374C4FA-F900-41DC-85D2-7776FD8FE96C}"/>
          </ac:spMkLst>
        </pc:spChg>
      </pc:sldChg>
      <pc:sldChg chg="new del">
        <pc:chgData name="Nevzeta Zdunić" userId="8a9104e5-6d4c-41a1-ac36-5122ec1b6419" providerId="ADAL" clId="{F1A8A831-E37E-4E4E-B6E2-E07ECAF879FC}" dt="2022-05-18T11:01:47.700" v="3518" actId="2696"/>
        <pc:sldMkLst>
          <pc:docMk/>
          <pc:sldMk cId="3426928912" sldId="286"/>
        </pc:sldMkLst>
      </pc:sldChg>
      <pc:sldChg chg="add del">
        <pc:chgData name="Nevzeta Zdunić" userId="8a9104e5-6d4c-41a1-ac36-5122ec1b6419" providerId="ADAL" clId="{F1A8A831-E37E-4E4E-B6E2-E07ECAF879FC}" dt="2022-05-18T11:06:06.829" v="3657" actId="2696"/>
        <pc:sldMkLst>
          <pc:docMk/>
          <pc:sldMk cId="1352078692" sldId="287"/>
        </pc:sldMkLst>
      </pc:sldChg>
      <pc:sldChg chg="addSp delSp modSp new mod">
        <pc:chgData name="Nevzeta Zdunić" userId="8a9104e5-6d4c-41a1-ac36-5122ec1b6419" providerId="ADAL" clId="{F1A8A831-E37E-4E4E-B6E2-E07ECAF879FC}" dt="2022-05-18T11:51:34.494" v="3886" actId="21"/>
        <pc:sldMkLst>
          <pc:docMk/>
          <pc:sldMk cId="3833854513" sldId="288"/>
        </pc:sldMkLst>
        <pc:spChg chg="mod">
          <ac:chgData name="Nevzeta Zdunić" userId="8a9104e5-6d4c-41a1-ac36-5122ec1b6419" providerId="ADAL" clId="{F1A8A831-E37E-4E4E-B6E2-E07ECAF879FC}" dt="2022-05-18T11:04:15.071" v="3583" actId="20577"/>
          <ac:spMkLst>
            <pc:docMk/>
            <pc:sldMk cId="3833854513" sldId="288"/>
            <ac:spMk id="2" creationId="{70A478CB-0808-4011-8EAA-8DA21577362A}"/>
          </ac:spMkLst>
        </pc:spChg>
        <pc:spChg chg="del mod">
          <ac:chgData name="Nevzeta Zdunić" userId="8a9104e5-6d4c-41a1-ac36-5122ec1b6419" providerId="ADAL" clId="{F1A8A831-E37E-4E4E-B6E2-E07ECAF879FC}" dt="2022-05-18T11:51:29.893" v="3885" actId="21"/>
          <ac:spMkLst>
            <pc:docMk/>
            <pc:sldMk cId="3833854513" sldId="288"/>
            <ac:spMk id="3" creationId="{DBB19BCD-BCAD-481C-AD0F-E63B447734DA}"/>
          </ac:spMkLst>
        </pc:spChg>
        <pc:spChg chg="mod">
          <ac:chgData name="Nevzeta Zdunić" userId="8a9104e5-6d4c-41a1-ac36-5122ec1b6419" providerId="ADAL" clId="{F1A8A831-E37E-4E4E-B6E2-E07ECAF879FC}" dt="2022-05-18T11:04:23.312" v="3584" actId="255"/>
          <ac:spMkLst>
            <pc:docMk/>
            <pc:sldMk cId="3833854513" sldId="288"/>
            <ac:spMk id="4" creationId="{02ED5673-2EA2-473C-B644-7EF13B7EA95E}"/>
          </ac:spMkLst>
        </pc:spChg>
        <pc:spChg chg="del mod">
          <ac:chgData name="Nevzeta Zdunić" userId="8a9104e5-6d4c-41a1-ac36-5122ec1b6419" providerId="ADAL" clId="{F1A8A831-E37E-4E4E-B6E2-E07ECAF879FC}" dt="2022-05-18T11:51:34.494" v="3886" actId="21"/>
          <ac:spMkLst>
            <pc:docMk/>
            <pc:sldMk cId="3833854513" sldId="288"/>
            <ac:spMk id="5" creationId="{146DD531-CDE5-49D2-94E5-85FBCE9D26CA}"/>
          </ac:spMkLst>
        </pc:spChg>
        <pc:spChg chg="del">
          <ac:chgData name="Nevzeta Zdunić" userId="8a9104e5-6d4c-41a1-ac36-5122ec1b6419" providerId="ADAL" clId="{F1A8A831-E37E-4E4E-B6E2-E07ECAF879FC}" dt="2022-05-18T11:11:22.435" v="3671" actId="931"/>
          <ac:spMkLst>
            <pc:docMk/>
            <pc:sldMk cId="3833854513" sldId="288"/>
            <ac:spMk id="6" creationId="{8F95A34E-BF44-44E8-9F74-D1037BA39CA7}"/>
          </ac:spMkLst>
        </pc:spChg>
        <pc:picChg chg="add mod">
          <ac:chgData name="Nevzeta Zdunić" userId="8a9104e5-6d4c-41a1-ac36-5122ec1b6419" providerId="ADAL" clId="{F1A8A831-E37E-4E4E-B6E2-E07ECAF879FC}" dt="2022-05-18T11:11:30.031" v="3677" actId="14100"/>
          <ac:picMkLst>
            <pc:docMk/>
            <pc:sldMk cId="3833854513" sldId="288"/>
            <ac:picMk id="8" creationId="{088CD6AA-1455-487A-8105-9830622D6A3D}"/>
          </ac:picMkLst>
        </pc:picChg>
      </pc:sldChg>
      <pc:sldChg chg="addSp delSp modSp new mod">
        <pc:chgData name="Nevzeta Zdunić" userId="8a9104e5-6d4c-41a1-ac36-5122ec1b6419" providerId="ADAL" clId="{F1A8A831-E37E-4E4E-B6E2-E07ECAF879FC}" dt="2022-05-18T11:16:28.758" v="3687" actId="14100"/>
        <pc:sldMkLst>
          <pc:docMk/>
          <pc:sldMk cId="4221849733" sldId="289"/>
        </pc:sldMkLst>
        <pc:spChg chg="mod">
          <ac:chgData name="Nevzeta Zdunić" userId="8a9104e5-6d4c-41a1-ac36-5122ec1b6419" providerId="ADAL" clId="{F1A8A831-E37E-4E4E-B6E2-E07ECAF879FC}" dt="2022-05-18T11:05:42.622" v="3635" actId="207"/>
          <ac:spMkLst>
            <pc:docMk/>
            <pc:sldMk cId="4221849733" sldId="289"/>
            <ac:spMk id="2" creationId="{82F84800-8687-43AB-9FB1-F040D523CBFA}"/>
          </ac:spMkLst>
        </pc:spChg>
        <pc:spChg chg="mod">
          <ac:chgData name="Nevzeta Zdunić" userId="8a9104e5-6d4c-41a1-ac36-5122ec1b6419" providerId="ADAL" clId="{F1A8A831-E37E-4E4E-B6E2-E07ECAF879FC}" dt="2022-05-18T11:06:01.485" v="3656" actId="255"/>
          <ac:spMkLst>
            <pc:docMk/>
            <pc:sldMk cId="4221849733" sldId="289"/>
            <ac:spMk id="3" creationId="{F595A3A1-A576-43E8-8510-27792773434A}"/>
          </ac:spMkLst>
        </pc:spChg>
        <pc:spChg chg="del">
          <ac:chgData name="Nevzeta Zdunić" userId="8a9104e5-6d4c-41a1-ac36-5122ec1b6419" providerId="ADAL" clId="{F1A8A831-E37E-4E4E-B6E2-E07ECAF879FC}" dt="2022-05-18T11:11:49.954" v="3678" actId="931"/>
          <ac:spMkLst>
            <pc:docMk/>
            <pc:sldMk cId="4221849733" sldId="289"/>
            <ac:spMk id="4" creationId="{1E3FC586-523D-426F-B563-D550A6AA5946}"/>
          </ac:spMkLst>
        </pc:spChg>
        <pc:spChg chg="add del mod">
          <ac:chgData name="Nevzeta Zdunić" userId="8a9104e5-6d4c-41a1-ac36-5122ec1b6419" providerId="ADAL" clId="{F1A8A831-E37E-4E4E-B6E2-E07ECAF879FC}" dt="2022-05-18T11:16:17.880" v="3682" actId="931"/>
          <ac:spMkLst>
            <pc:docMk/>
            <pc:sldMk cId="4221849733" sldId="289"/>
            <ac:spMk id="8" creationId="{61A8BADC-C797-42C0-9C24-4637F589B57C}"/>
          </ac:spMkLst>
        </pc:spChg>
        <pc:picChg chg="add del mod">
          <ac:chgData name="Nevzeta Zdunić" userId="8a9104e5-6d4c-41a1-ac36-5122ec1b6419" providerId="ADAL" clId="{F1A8A831-E37E-4E4E-B6E2-E07ECAF879FC}" dt="2022-05-18T11:11:55.239" v="3681" actId="21"/>
          <ac:picMkLst>
            <pc:docMk/>
            <pc:sldMk cId="4221849733" sldId="289"/>
            <ac:picMk id="6" creationId="{82A6E063-8BE8-478E-A3B2-575DC9885A69}"/>
          </ac:picMkLst>
        </pc:picChg>
        <pc:picChg chg="add mod">
          <ac:chgData name="Nevzeta Zdunić" userId="8a9104e5-6d4c-41a1-ac36-5122ec1b6419" providerId="ADAL" clId="{F1A8A831-E37E-4E4E-B6E2-E07ECAF879FC}" dt="2022-05-18T11:16:28.758" v="3687" actId="14100"/>
          <ac:picMkLst>
            <pc:docMk/>
            <pc:sldMk cId="4221849733" sldId="289"/>
            <ac:picMk id="10" creationId="{D729A004-3E6C-4DD8-ABFF-A21305A70C09}"/>
          </ac:picMkLst>
        </pc:picChg>
      </pc:sldChg>
      <pc:sldChg chg="addSp modSp new mod ord setBg">
        <pc:chgData name="Nevzeta Zdunić" userId="8a9104e5-6d4c-41a1-ac36-5122ec1b6419" providerId="ADAL" clId="{F1A8A831-E37E-4E4E-B6E2-E07ECAF879FC}" dt="2022-05-18T11:55:35.424" v="4039"/>
        <pc:sldMkLst>
          <pc:docMk/>
          <pc:sldMk cId="2642629864" sldId="290"/>
        </pc:sldMkLst>
        <pc:spChg chg="add mod">
          <ac:chgData name="Nevzeta Zdunić" userId="8a9104e5-6d4c-41a1-ac36-5122ec1b6419" providerId="ADAL" clId="{F1A8A831-E37E-4E4E-B6E2-E07ECAF879FC}" dt="2022-05-18T11:30:25.870" v="3739" actId="1076"/>
          <ac:spMkLst>
            <pc:docMk/>
            <pc:sldMk cId="2642629864" sldId="290"/>
            <ac:spMk id="3" creationId="{15AFF79C-0D71-4C28-9825-B73A0699229B}"/>
          </ac:spMkLst>
        </pc:spChg>
        <pc:spChg chg="add">
          <ac:chgData name="Nevzeta Zdunić" userId="8a9104e5-6d4c-41a1-ac36-5122ec1b6419" providerId="ADAL" clId="{F1A8A831-E37E-4E4E-B6E2-E07ECAF879FC}" dt="2022-05-18T11:30:14.313" v="3737" actId="26606"/>
          <ac:spMkLst>
            <pc:docMk/>
            <pc:sldMk cId="2642629864" sldId="290"/>
            <ac:spMk id="8" creationId="{39178BE9-53D8-441A-8691-0ED3B464BCD4}"/>
          </ac:spMkLst>
        </pc:spChg>
        <pc:graphicFrameChg chg="add mod ord modGraphic">
          <ac:chgData name="Nevzeta Zdunić" userId="8a9104e5-6d4c-41a1-ac36-5122ec1b6419" providerId="ADAL" clId="{F1A8A831-E37E-4E4E-B6E2-E07ECAF879FC}" dt="2022-05-18T11:31:39.034" v="3746" actId="255"/>
          <ac:graphicFrameMkLst>
            <pc:docMk/>
            <pc:sldMk cId="2642629864" sldId="290"/>
            <ac:graphicFrameMk id="2" creationId="{3B892B0D-D546-460D-A063-8C99E8D30374}"/>
          </ac:graphicFrameMkLst>
        </pc:graphicFrameChg>
      </pc:sldChg>
      <pc:sldChg chg="addSp new del mod">
        <pc:chgData name="Nevzeta Zdunić" userId="8a9104e5-6d4c-41a1-ac36-5122ec1b6419" providerId="ADAL" clId="{F1A8A831-E37E-4E4E-B6E2-E07ECAF879FC}" dt="2022-05-18T11:41:25.657" v="3756" actId="2696"/>
        <pc:sldMkLst>
          <pc:docMk/>
          <pc:sldMk cId="2221017810" sldId="291"/>
        </pc:sldMkLst>
        <pc:spChg chg="add">
          <ac:chgData name="Nevzeta Zdunić" userId="8a9104e5-6d4c-41a1-ac36-5122ec1b6419" providerId="ADAL" clId="{F1A8A831-E37E-4E4E-B6E2-E07ECAF879FC}" dt="2022-05-18T11:39:10.417" v="3748" actId="22"/>
          <ac:spMkLst>
            <pc:docMk/>
            <pc:sldMk cId="2221017810" sldId="291"/>
            <ac:spMk id="3" creationId="{679F11B3-2F20-4724-9A19-1FEEF19C27DB}"/>
          </ac:spMkLst>
        </pc:spChg>
      </pc:sldChg>
      <pc:sldChg chg="addSp modSp new mod">
        <pc:chgData name="Nevzeta Zdunić" userId="8a9104e5-6d4c-41a1-ac36-5122ec1b6419" providerId="ADAL" clId="{F1A8A831-E37E-4E4E-B6E2-E07ECAF879FC}" dt="2022-05-18T11:50:21.322" v="3879" actId="20577"/>
        <pc:sldMkLst>
          <pc:docMk/>
          <pc:sldMk cId="2483497408" sldId="292"/>
        </pc:sldMkLst>
        <pc:spChg chg="add mod">
          <ac:chgData name="Nevzeta Zdunić" userId="8a9104e5-6d4c-41a1-ac36-5122ec1b6419" providerId="ADAL" clId="{F1A8A831-E37E-4E4E-B6E2-E07ECAF879FC}" dt="2022-05-18T11:50:21.322" v="3879" actId="20577"/>
          <ac:spMkLst>
            <pc:docMk/>
            <pc:sldMk cId="2483497408" sldId="292"/>
            <ac:spMk id="3" creationId="{1BA7A293-7ED0-4468-87DD-EA1FB4F1519D}"/>
          </ac:spMkLst>
        </pc:spChg>
      </pc:sldChg>
      <pc:sldChg chg="addSp modSp new mod">
        <pc:chgData name="Nevzeta Zdunić" userId="8a9104e5-6d4c-41a1-ac36-5122ec1b6419" providerId="ADAL" clId="{F1A8A831-E37E-4E4E-B6E2-E07ECAF879FC}" dt="2022-05-18T11:45:09.169" v="3799" actId="113"/>
        <pc:sldMkLst>
          <pc:docMk/>
          <pc:sldMk cId="420692466" sldId="293"/>
        </pc:sldMkLst>
        <pc:spChg chg="add mod">
          <ac:chgData name="Nevzeta Zdunić" userId="8a9104e5-6d4c-41a1-ac36-5122ec1b6419" providerId="ADAL" clId="{F1A8A831-E37E-4E4E-B6E2-E07ECAF879FC}" dt="2022-05-18T11:45:09.169" v="3799" actId="113"/>
          <ac:spMkLst>
            <pc:docMk/>
            <pc:sldMk cId="420692466" sldId="293"/>
            <ac:spMk id="3" creationId="{354C9AAD-5281-4433-81F9-43883817A4CB}"/>
          </ac:spMkLst>
        </pc:spChg>
      </pc:sldChg>
      <pc:sldChg chg="addSp modSp new mod">
        <pc:chgData name="Nevzeta Zdunić" userId="8a9104e5-6d4c-41a1-ac36-5122ec1b6419" providerId="ADAL" clId="{F1A8A831-E37E-4E4E-B6E2-E07ECAF879FC}" dt="2022-05-18T11:46:57.784" v="3810" actId="207"/>
        <pc:sldMkLst>
          <pc:docMk/>
          <pc:sldMk cId="371059062" sldId="294"/>
        </pc:sldMkLst>
        <pc:spChg chg="add mod">
          <ac:chgData name="Nevzeta Zdunić" userId="8a9104e5-6d4c-41a1-ac36-5122ec1b6419" providerId="ADAL" clId="{F1A8A831-E37E-4E4E-B6E2-E07ECAF879FC}" dt="2022-05-18T11:46:57.784" v="3810" actId="207"/>
          <ac:spMkLst>
            <pc:docMk/>
            <pc:sldMk cId="371059062" sldId="294"/>
            <ac:spMk id="3" creationId="{2D5F9087-A2DC-4A92-A5D3-FE8E1F2E6547}"/>
          </ac:spMkLst>
        </pc:spChg>
      </pc:sldChg>
      <pc:sldChg chg="addSp modSp new mod">
        <pc:chgData name="Nevzeta Zdunić" userId="8a9104e5-6d4c-41a1-ac36-5122ec1b6419" providerId="ADAL" clId="{F1A8A831-E37E-4E4E-B6E2-E07ECAF879FC}" dt="2022-05-18T11:49:46.346" v="3831" actId="207"/>
        <pc:sldMkLst>
          <pc:docMk/>
          <pc:sldMk cId="54012208" sldId="295"/>
        </pc:sldMkLst>
        <pc:spChg chg="add mod">
          <ac:chgData name="Nevzeta Zdunić" userId="8a9104e5-6d4c-41a1-ac36-5122ec1b6419" providerId="ADAL" clId="{F1A8A831-E37E-4E4E-B6E2-E07ECAF879FC}" dt="2022-05-18T11:49:46.346" v="3831" actId="207"/>
          <ac:spMkLst>
            <pc:docMk/>
            <pc:sldMk cId="54012208" sldId="295"/>
            <ac:spMk id="3" creationId="{CC4B42A2-8FAF-45C5-9562-1744767FD073}"/>
          </ac:spMkLst>
        </pc:spChg>
      </pc:sldChg>
      <pc:sldChg chg="modSp new mod ord">
        <pc:chgData name="Nevzeta Zdunić" userId="8a9104e5-6d4c-41a1-ac36-5122ec1b6419" providerId="ADAL" clId="{F1A8A831-E37E-4E4E-B6E2-E07ECAF879FC}" dt="2022-05-18T11:55:27.103" v="4037"/>
        <pc:sldMkLst>
          <pc:docMk/>
          <pc:sldMk cId="36823691" sldId="296"/>
        </pc:sldMkLst>
        <pc:spChg chg="mod">
          <ac:chgData name="Nevzeta Zdunić" userId="8a9104e5-6d4c-41a1-ac36-5122ec1b6419" providerId="ADAL" clId="{F1A8A831-E37E-4E4E-B6E2-E07ECAF879FC}" dt="2022-05-18T11:55:23.598" v="4035" actId="2711"/>
          <ac:spMkLst>
            <pc:docMk/>
            <pc:sldMk cId="36823691" sldId="296"/>
            <ac:spMk id="2" creationId="{366AD040-E1F9-4BD7-A5AB-DB684EA4BCB2}"/>
          </ac:spMkLst>
        </pc:spChg>
      </pc:sldChg>
      <pc:sldChg chg="new del">
        <pc:chgData name="Nevzeta Zdunić" userId="8a9104e5-6d4c-41a1-ac36-5122ec1b6419" providerId="ADAL" clId="{F1A8A831-E37E-4E4E-B6E2-E07ECAF879FC}" dt="2022-05-18T11:54:51.792" v="4000" actId="2696"/>
        <pc:sldMkLst>
          <pc:docMk/>
          <pc:sldMk cId="232324997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645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52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7389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0039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6193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3462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273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2542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0210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042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488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285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456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679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651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32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3100A-8B10-4811-BFF5-E36DF8F6476E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10FF7DA-4FC0-49B3-8611-158868FAB2F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757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arndirect-advice.co.uk/" TargetMode="External"/><Relationship Id="rId2" Type="http://schemas.openxmlformats.org/officeDocument/2006/relationships/hyperlink" Target="http://www.connexions-direct.com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idem.hr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53ADAE-E89A-4ED0-97C2-1892D0C6FD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Uloga pomoćnika u nastavi u redovnoj školi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FC32280-D486-4752-8E1F-7534B683D5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083637"/>
          </a:xfrm>
        </p:spPr>
        <p:txBody>
          <a:bodyPr>
            <a:normAutofit fontScale="32500" lnSpcReduction="20000"/>
          </a:bodyPr>
          <a:lstStyle/>
          <a:p>
            <a:r>
              <a:rPr lang="hr-HR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Vitezovi </a:t>
            </a:r>
            <a:r>
              <a:rPr lang="hr-HR" sz="72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Osmeha</a:t>
            </a:r>
            <a:r>
              <a:rPr lang="hr-HR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Novi SAD</a:t>
            </a:r>
          </a:p>
          <a:p>
            <a:r>
              <a:rPr lang="hr-HR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Međunarodna konferencija :Najbolji interes </a:t>
            </a:r>
            <a:r>
              <a:rPr lang="hr-HR" sz="72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deteta</a:t>
            </a:r>
            <a:r>
              <a:rPr lang="hr-HR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sa smetnjama </a:t>
            </a:r>
            <a:r>
              <a:rPr lang="hr-HR" sz="7200" dirty="0">
                <a:solidFill>
                  <a:srgbClr val="222222"/>
                </a:solidFill>
                <a:latin typeface="Arial" panose="020B0604020202020204" pitchFamily="34" charset="0"/>
              </a:rPr>
              <a:t>– iskustva i promisli</a:t>
            </a:r>
            <a:r>
              <a:rPr lang="hr-HR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18.5.2022.</a:t>
            </a:r>
            <a:r>
              <a:rPr lang="hr-HR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U</a:t>
            </a:r>
            <a:endParaRPr lang="hr-HR" sz="2000" dirty="0"/>
          </a:p>
          <a:p>
            <a:endParaRPr lang="hr-HR" sz="2000" dirty="0"/>
          </a:p>
          <a:p>
            <a:r>
              <a:rPr lang="hr-HR" sz="4000" dirty="0"/>
              <a:t>Mirela Bukač, stručni suradnik edukacijski </a:t>
            </a:r>
            <a:r>
              <a:rPr lang="hr-HR" sz="4000" dirty="0" err="1"/>
              <a:t>rehabilitator</a:t>
            </a:r>
            <a:r>
              <a:rPr lang="hr-HR" sz="4000" dirty="0"/>
              <a:t> OŠ Dr. Ivana Merza, Zagreb</a:t>
            </a:r>
          </a:p>
          <a:p>
            <a:r>
              <a:rPr lang="hr-HR" sz="4000" dirty="0"/>
              <a:t>Nevzeta Zdunić, stručni suradnik edukacijski </a:t>
            </a:r>
            <a:r>
              <a:rPr lang="hr-HR" sz="4000" dirty="0" err="1"/>
              <a:t>reahabilitator</a:t>
            </a:r>
            <a:r>
              <a:rPr lang="hr-HR" sz="4000" dirty="0"/>
              <a:t> , OŠ Grigor Vitez ,Sveti Ivan Žabno</a:t>
            </a:r>
          </a:p>
        </p:txBody>
      </p:sp>
    </p:spTree>
    <p:extLst>
      <p:ext uri="{BB962C8B-B14F-4D97-AF65-F5344CB8AC3E}">
        <p14:creationId xmlns:p14="http://schemas.microsoft.com/office/powerpoint/2010/main" val="378210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1BFCFAA-CCF3-4E9A-8B34-733E19662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206"/>
            <a:ext cx="10515600" cy="1325563"/>
          </a:xfrm>
        </p:spPr>
        <p:txBody>
          <a:bodyPr/>
          <a:lstStyle/>
          <a:p>
            <a:r>
              <a:rPr lang="hr-HR" dirty="0">
                <a:solidFill>
                  <a:srgbClr val="C00000"/>
                </a:solidFill>
                <a:latin typeface="Impact" panose="020B0806030902050204" pitchFamily="34" charset="0"/>
              </a:rPr>
              <a:t>Uloga i zadaća pomoćnika u nastavi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AF815C3-4CE9-4478-9890-42AD7A7E1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58284"/>
            <a:ext cx="5315093" cy="5406500"/>
          </a:xfrm>
        </p:spPr>
        <p:txBody>
          <a:bodyPr>
            <a:normAutofit fontScale="47500" lnSpcReduction="20000"/>
          </a:bodyPr>
          <a:lstStyle/>
          <a:p>
            <a:pPr marL="0" indent="0" algn="l" fontAlgn="base">
              <a:buNone/>
            </a:pPr>
            <a:r>
              <a:rPr lang="hr-HR" sz="2500" b="1" i="0" u="none" strike="noStrike" dirty="0">
                <a:solidFill>
                  <a:srgbClr val="231F20"/>
                </a:solidFill>
                <a:effectLst/>
                <a:latin typeface="Minion Pro Cond"/>
              </a:rPr>
              <a:t> Potpora u obavljanju školskih aktivnosti i zadataka</a:t>
            </a:r>
            <a:r>
              <a:rPr lang="hr-HR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: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pružiti potporu učeniku u korištenju pedagoško-didaktičkih pomagala (</a:t>
            </a:r>
            <a:r>
              <a:rPr lang="hr-HR" sz="2500" b="0" i="0" u="none" strike="noStrike" dirty="0" err="1">
                <a:solidFill>
                  <a:srgbClr val="231F20"/>
                </a:solidFill>
                <a:effectLst/>
                <a:latin typeface="Minion Pro Cond"/>
              </a:rPr>
              <a:t>Brailleova</a:t>
            </a:r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 stroja, taktilne i/ili elektronično-akustične opreme, alternativnih oblika komunikacije te drugih specifičnih pomagala i opreme),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pisati prema diktatu učenika u zadacima koji zahtijevaju pisanje rukom i/ili na računalu vodeći računa da se ne ometa nastavni proces,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pružati tehničku potporu učeniku u čitanju, pisanju, računanju i izvođenju grafičkih radova,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dodavati učeniku školski pribor,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pridržavati udžbenik, fiksirati radne listiće i bilježnice za radnu podlogu,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pružati potporu učeniku pri izvođenju praktičnih radova prema naputku učitelja/nastavnika,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pružati potporu učeniku u izvođenju primjerenoga programa tjelesno-zdravstvene kulture prema naputku učitelja/nastavnika i nadležnoga školskog liječnika,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pružati potporu učeniku u provođenju </a:t>
            </a:r>
            <a:r>
              <a:rPr lang="hr-HR" sz="2500" b="0" i="0" u="none" strike="noStrike" dirty="0" err="1">
                <a:solidFill>
                  <a:srgbClr val="231F20"/>
                </a:solidFill>
                <a:effectLst/>
                <a:latin typeface="Minion Pro Cond"/>
              </a:rPr>
              <a:t>izvanučioničke</a:t>
            </a:r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 nastave uz prethodnu potvrdu liječnika školske medicine za učenika izdanu na zahtjev škole u navedenu svrhu prema individualnim stanjima i potrebama učenika,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dodatno pročitati zadatak i/ili uputu učeniku,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usmjeravati pažnju učenika na nastavne aktivnosti,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poticati učenika na izvršavanje zadanih uputa,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voditi/usmjeravati učenika u izvršavanju zadataka na nastavnome materijalu,</a:t>
            </a:r>
          </a:p>
          <a:p>
            <a:pPr algn="l" fontAlgn="base"/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– pružati potporu učeniku u </a:t>
            </a:r>
            <a:r>
              <a:rPr lang="hr-HR" sz="2500" b="0" i="0" u="none" strike="noStrike" dirty="0" err="1">
                <a:solidFill>
                  <a:srgbClr val="231F20"/>
                </a:solidFill>
                <a:effectLst/>
                <a:latin typeface="Minion Pro Cond"/>
              </a:rPr>
              <a:t>samovrednovanju</a:t>
            </a:r>
            <a:r>
              <a:rPr lang="hr-HR" sz="2500" b="0" i="0" u="none" strike="noStrike" dirty="0">
                <a:solidFill>
                  <a:srgbClr val="231F20"/>
                </a:solidFill>
                <a:effectLst/>
                <a:latin typeface="Minion Pro Cond"/>
              </a:rPr>
              <a:t> svoga rada i uspjeha te riješenih zadataka.</a:t>
            </a:r>
          </a:p>
          <a:p>
            <a:endParaRPr lang="hr-HR" dirty="0"/>
          </a:p>
        </p:txBody>
      </p:sp>
      <p:pic>
        <p:nvPicPr>
          <p:cNvPr id="5" name="Picture 4" descr="62%20teacher%20and%20student%20reviewing%20school%20audit">
            <a:extLst>
              <a:ext uri="{FF2B5EF4-FFF2-40B4-BE49-F238E27FC236}">
                <a16:creationId xmlns:a16="http://schemas.microsoft.com/office/drawing/2014/main" id="{C330EA71-625B-490E-82E5-D4744687481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049" y="2281561"/>
            <a:ext cx="3543855" cy="4270159"/>
          </a:xfrm>
          <a:prstGeom prst="rect">
            <a:avLst/>
          </a:prstGeom>
          <a:solidFill>
            <a:srgbClr val="FF0000"/>
          </a:solidFill>
          <a:ln w="76200">
            <a:solidFill>
              <a:srgbClr val="FF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576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8A8FD8-CCA1-4C39-A164-F27C57158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Plan rada pomoćnika u nastavi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48E896E-B752-4D60-B0F4-C8288F2AE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4435520"/>
          </a:xfrm>
        </p:spPr>
        <p:txBody>
          <a:bodyPr>
            <a:normAutofit fontScale="25000" lnSpcReduction="20000"/>
          </a:bodyPr>
          <a:lstStyle/>
          <a:p>
            <a:r>
              <a:rPr lang="hr-HR" sz="4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PROGRAM  RADA POMOĆNIKA  U  NASTAVI  ZA UČENIKA  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Šk.g</a:t>
            </a:r>
            <a:r>
              <a:rPr lang="hr-HR" sz="4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.2020./2021.  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b="1" dirty="0">
                <a:latin typeface="Arial" panose="020B0604020202020204" pitchFamily="34" charset="0"/>
                <a:ea typeface="Times New Roman" panose="02020603050405020304" pitchFamily="18" charset="0"/>
              </a:rPr>
              <a:t>B.</a:t>
            </a:r>
            <a:r>
              <a:rPr lang="hr-HR" sz="4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</a:t>
            </a: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, rođen (osobni podaci)</a:t>
            </a:r>
          </a:p>
          <a:p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Školuje se po redovitom programu uz prilagodbu sadržaja i individualizirane postupke iz svih nastavnih predmeta i podršku pomoćnika u nastavi   a  sukladno članku 21.stavka 1. Zakona o odgoju i obrazovanju u osnovnoj i srednjoj školi i odredbama članka 14.i stavka 2.  Pravilnika o postupku utvrđivanja psihofizičkog stanja djeteta i članka 4., stavka 3. Pravilnika o osnovnoškolskom i srednjoškolskom odgoju i obrazovanju učenika s teškoćama u razvoju.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4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Opći i obiteljski podaci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Dječak  živi u cjelovitoj obitelji (majka  radi u .. , otac.. i mlađa sestra).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Roditelji su brižni i dječak je polazio vrtić u COOR Križevci i praćenje od 3. g. života od strane stručnjaka zbog zaostajanja u </a:t>
            </a:r>
            <a:r>
              <a:rPr lang="hr-HR" sz="4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psihomotoričkom</a:t>
            </a: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razvoju i teškoćama u jezično- govornom razvoju. Polazio je program </a:t>
            </a:r>
            <a:r>
              <a:rPr lang="hr-HR" sz="4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predškole</a:t>
            </a: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tijekom 2019./2020. pri našoj školi.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8A23FAF-8D03-4EF7-BF00-256E76F33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469741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hr-HR" sz="4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Zapažanja u radu s učenikom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Tijekom individualnog rada  dječak je suradljiv . Pažnja je lako otklonjiva i prisutan je motorički nemir. Donosi zaključke i primjedbe tijekom ispitivanja (super smo čitali, krava daje mlijeko..).Ponavlja riječi i fraze.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Djelomično  poznaje naziv i adresu stanovanja i svoje osobne podatke. Navodi članove obitelji i imena prijatelja. Djelomično prepričava tijek zbivanja  tijekom dana (procjena snalaženja u vremenu i komunikaciji).Od 6 predmeta zapamtio je 4 (vizualno pamćenje).Navodi nazive voća , povrća i životinja te ih generalizira. Slaže sliku od 4 i više dijelova.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Prepoznaje slova i ima razvijenu analizu i sintezu (govorno jezični razvoj djeteta).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Broji i čita brojeve do10, pravilno pridružuje broj količini elemenata. Pravilno određuje odnose među predmetima (veće, manje, jednako). Imenuje osnovne boje, ne uočava uočavanja sličnosti i razlika na primjeru likova. Nije usvojio </a:t>
            </a:r>
            <a:r>
              <a:rPr lang="hr-HR" sz="4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lateralizaciju</a:t>
            </a: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 ne razlikuje desno –lijevo (dešnjak  je).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Grafomotorika</a:t>
            </a: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 crtež nezreli su za dob.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4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 upitniku zrelosti za upis u 1. razred postiže 18/36 i  pokazuje slabu pripremljenost za školu.</a:t>
            </a:r>
            <a:r>
              <a:rPr lang="hr-HR" sz="4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6338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CAD6F2D0-F0B5-4808-BCDD-6406786B2DFE}"/>
              </a:ext>
            </a:extLst>
          </p:cNvPr>
          <p:cNvSpPr txBox="1"/>
          <p:nvPr/>
        </p:nvSpPr>
        <p:spPr>
          <a:xfrm>
            <a:off x="248575" y="228107"/>
            <a:ext cx="12091386" cy="8248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Imenuje osnovne boje, ne uočava uočavanja sličnosti i razlika na primjeru likova. Nije usvojio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lateralizaciju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 ne razlikuje desno –lijevo (dešnjak  je).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Garfomotorika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 crtež nezreli su za dob.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 upitniku zrelosti za upis u 1. razred postiže 18/36 i  pokazuje slabu pripremljenost za školu.</a:t>
            </a:r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Imenuje osnovne boje, ne uočava uočavanja sličnosti i razlika na primjeru likova. Nije usvojio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lateralizaciju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 ne razlikuje desno –lijevo (dešnjak  je).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Garfomotorika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 crtež nezreli su za dob.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 upitniku zrelosti za upis u 1. razred postiže 18/36 i  pokazuje slabu pripremljenost za školu.</a:t>
            </a:r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Jake strane</a:t>
            </a:r>
          </a:p>
          <a:p>
            <a:r>
              <a:rPr lang="hr-HR" sz="1400" dirty="0">
                <a:latin typeface="Arial" panose="020B0604020202020204" pitchFamily="34" charset="0"/>
                <a:ea typeface="Times New Roman" panose="02020603050405020304" pitchFamily="18" charset="0"/>
              </a:rPr>
              <a:t>Motiviran je za školu, voli se družiti s vršnjacima, ima dobru podršku kod kuće (prabaka učiteljica)</a:t>
            </a:r>
            <a:endParaRPr lang="hr-HR" sz="1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hr-H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Poteškoće koje se uočavaju tijekom rada s učenikom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Kod dječaka su prisutne komunikacijske i jezične i govorne teškoće (timska obrada COOR-a, Križevci). Koristi jednostavne rečenice koje su gramatički netočne. Iz nalaza psihologa , prisutno je blaže  zaostajanje u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psihomotoričkom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razvoju.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 nalaza psihijatra : ..klinička slika odgovara mješovitom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neurorazvojnom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odstupanju unutar kojeg dominira odstupanje u jezično- govornom razvoju, blaže zaostajanje u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psihomotoričkom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razvoju,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hipotenacitetna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hipervigilna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pozornost, klinički blažeg do srednjeg intenziteta simptoma te ponašajne smetnje – problem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samorgulacije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ponašanja.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Preporuka genetičara (dr.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Kero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26.7.2018., Klinika za dječje bolesti) je da se napravi MS MLPA analiza FMR1 i AFF2. Roditelji ne navode da su napravili pretrage i ne donose nalaz.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Navode da ne žele raditi te pretrage.</a:t>
            </a:r>
            <a:r>
              <a:rPr lang="hr-H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Polazi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logopedski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tretman u školi.</a:t>
            </a:r>
            <a:r>
              <a:rPr lang="hr-H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endParaRPr lang="hr-HR" sz="14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Vrsta teškoće iz orijentacijske liste:</a:t>
            </a:r>
            <a:endParaRPr lang="hr-HR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Skupina 5. Intelektualne teškoće 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Podskupine 5.1. laka intelektualna teškoća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Skupina 3. Oštećenja jezično-govorne glasovne komunikacije 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Podskupine: 3.1.2. jezične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tekoće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3.1.3. poremećaji govora,3.1.4. komunikacijske teškoće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Skupina 6. Poremećaji u ponašanju i oštećenja mentalnog zdravlja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6.6. Poremećaji aktivnosti i pažnje,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95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ED572FD0-5386-4EC8-B75F-76743BBA4592}"/>
              </a:ext>
            </a:extLst>
          </p:cNvPr>
          <p:cNvSpPr txBox="1"/>
          <p:nvPr/>
        </p:nvSpPr>
        <p:spPr>
          <a:xfrm>
            <a:off x="466077" y="156527"/>
            <a:ext cx="11509899" cy="8402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Prijedlog tjednog zaduženja 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14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Tjedno zaduženje  pomagača u nastavi slijedi raspored sati učenika  iz svih nastavnih predmeta i za vrijeme terenske nastave, izleta i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izvanučioničke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nastave. 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znači da  pomagač bude u razredu </a:t>
            </a:r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 školskih sati  (neposredan rad s učenicima),  1 školski sat (suradnja s učiteljima, razrednicom, stručnim timom, koordinatorom, ravnateljem, roditeljima ), 1 školski  sat pripreme za nastavu (6 sunčanih sati). 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Rad će se sastojati od kontinuiranog pružanja pomoći učeniku kod </a:t>
            </a:r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manipulacije 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školskim priborom i  pri savladavanju nastavnog gradiva (gradivo predviđeno redovnim  programom uz prilagodbu sadržaja i Školskim kurikulumom za 3. razreda) i praćenje samog napretka učenika.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Program rada temelji se na gore opisanom stanju i potrebama koje iz njega proizlaze. Rad  asistentice  u nastavi bazirat će se u svojoj osnovi , na radu (te izgradnji odnosa) s učenikom, te isto  tako na radu i suradnji s učiteljima , roditeljima , stručnim suradnicima i ostalim djelatnicima škole po potrebi.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Poslovi pomoćnika u nastavi su: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Aft>
                <a:spcPts val="240"/>
              </a:spcAft>
              <a:buFont typeface="+mj-lt"/>
              <a:buAutoNum type="alphaLcParenR"/>
            </a:pPr>
            <a:r>
              <a:rPr lang="hr-HR" sz="14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Potpora  komunikaciji i socijalnoj uključenosti:</a:t>
            </a:r>
            <a:endParaRPr lang="hr-HR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poticati učenika na suradnju s ostalim učenicima, </a:t>
            </a: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poticati i usmjeravati učenika na prihvatljive oblike ponašanja te upozoravati učenika na štetnost i posljedice neprihvatljivih oblika ponašanja uz prethodno savjetovanje s učiteljem/nastavnikom i/ili stručnim suradnikom,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pružiti potporu učeniku u provedbi pravila rada i igre,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davati potporu u socijalizaciji uz interakciju s drugim učenicima.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– 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izgradnja pozitivne slike o sebi (postizanje uspjeha, uključivanje u zajedničke aktivnosti s drugim učenicima)</a:t>
            </a:r>
            <a:r>
              <a:rPr lang="hr-HR" sz="14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indent="259080" fontAlgn="base">
              <a:spcAft>
                <a:spcPts val="240"/>
              </a:spcAft>
            </a:pPr>
            <a:r>
              <a:rPr lang="hr-HR" sz="14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 Potpora u obavljanju školskih aktivnosti i zadataka:</a:t>
            </a:r>
            <a:endParaRPr lang="hr-HR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pružiti potporu učeniku u korištenju pedagoško-didaktičkih pomagala (tableta, geometrijskog pribora),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pružati tehničku potporu učeniku u čitanju, pisanju, računanju i izvođenju grafičkih radova,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– pružati potporu učeniku pri izvođenju praktičnih radova prema naputku učitelja/nastavnika,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pružati potporu učeniku u izvođenju primjerenoga programa tjelesno-zdravstvene kulture prema naputku učiteljice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dodatno pročitati zadatak i/ili uputu učeniku,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usmjeravati pažnju učenika na nastavne aktivnosti,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poticati učenika na izvršavanje zadanih uputa,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voditi/usmjeravati učenika u izvršavanju zadataka na nastavnome materijalu,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pružati potporu učeniku u </a:t>
            </a:r>
            <a:r>
              <a:rPr lang="hr-HR" sz="1400" dirty="0" err="1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samovrednovanju</a:t>
            </a: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svoga rada i uspjeha te riješenih zadataka.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-pružati potporu učeniku u provođenju </a:t>
            </a:r>
            <a:r>
              <a:rPr lang="hr-HR" sz="1400" dirty="0" err="1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izvanučioničke</a:t>
            </a: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nastave 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fontAlgn="base">
              <a:spcAft>
                <a:spcPts val="240"/>
              </a:spcAft>
              <a:buFontTx/>
              <a:buChar char="-"/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razvijanje kulturno –higijenskih navika </a:t>
            </a:r>
          </a:p>
          <a:p>
            <a:pPr algn="just"/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endParaRPr lang="hr-H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500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B579B1B1-4FC5-48C0-858D-F3106E27F528}"/>
              </a:ext>
            </a:extLst>
          </p:cNvPr>
          <p:cNvSpPr txBox="1"/>
          <p:nvPr/>
        </p:nvSpPr>
        <p:spPr>
          <a:xfrm>
            <a:off x="471996" y="106017"/>
            <a:ext cx="11720004" cy="6412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voditi/usmjeravati učenika u izvršavanju zadataka na nastavnome materijalu,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pružati potporu učeniku u </a:t>
            </a:r>
            <a:r>
              <a:rPr lang="hr-HR" sz="1400" dirty="0" err="1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samovrednovanju</a:t>
            </a: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svoga rada i uspjeha te riješenih zadataka.</a:t>
            </a:r>
            <a:endParaRPr lang="hr-H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pružati potporu učeniku u provođenju </a:t>
            </a:r>
            <a:r>
              <a:rPr lang="hr-HR" sz="1400" dirty="0" err="1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izvanučioničke</a:t>
            </a: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nastave 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240"/>
              </a:spcAft>
            </a:pPr>
            <a:r>
              <a:rPr lang="hr-HR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- razvijanje kulturno –higijenskih navika </a:t>
            </a:r>
          </a:p>
          <a:p>
            <a:pPr indent="259080" fontAlgn="base">
              <a:spcAft>
                <a:spcPts val="240"/>
              </a:spcAft>
            </a:pPr>
            <a:endParaRPr lang="hr-HR" sz="1400" b="1" dirty="0">
              <a:solidFill>
                <a:srgbClr val="231F2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endParaRPr lang="hr-HR" sz="1400" b="1" dirty="0">
              <a:solidFill>
                <a:srgbClr val="231F2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9080" fontAlgn="base">
              <a:spcAft>
                <a:spcPts val="240"/>
              </a:spcAft>
            </a:pPr>
            <a:r>
              <a:rPr lang="hr-HR" sz="14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f) Suradnja s radnicima škole te vršnjacima učenika u razredu, što podrazumijeva razmjenu informacija potrebnu za praćenje i unapređivanje rada s učenikom.</a:t>
            </a:r>
            <a:endParaRPr lang="hr-HR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Bitan segment  bit će izgradnja kvalitetnog odnosa s učenikom koji predstavlja temelj za budući kvalitetan rad (prijateljski odnos)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/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  <a:tabLst>
                <a:tab pos="457200" algn="l"/>
              </a:tabLst>
            </a:pP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Razvijanje</a:t>
            </a:r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samostalnosti 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učenika u izvršavanju školskih zadataka (ne raditi zadatke umjesto učenika); pružanje inicijalne pomoći i povezivanje znanja </a:t>
            </a:r>
            <a:endParaRPr lang="hr-H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hr-HR" sz="1400" dirty="0">
                <a:latin typeface="Arial" panose="020B0604020202020204" pitchFamily="34" charset="0"/>
                <a:ea typeface="Times New Roman" panose="02020603050405020304" pitchFamily="18" charset="0"/>
              </a:rPr>
              <a:t>   - 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Suradnja s učiteljima, dogovor o postupanju (stupnju pomoći), uvažavanje očekivanja   učitelja ali i sudjelovanje i davanje prijedloga i ideja u svrhu postizanja veće efikasnosti s učenikom unutar provođenja programa. </a:t>
            </a:r>
            <a:endParaRPr lang="hr-H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Pratnja učenika  na terensku nastavu , izlete i </a:t>
            </a:r>
            <a:r>
              <a:rPr lang="hr-H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izvanučioničku</a:t>
            </a: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nastavu</a:t>
            </a:r>
            <a:endParaRPr lang="hr-H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Provođenje odmora s učenikom i ostalom djecom iz razreda (poticanje na suradnju, briga o socijalizaciji učenika)</a:t>
            </a:r>
            <a:endParaRPr lang="hr-H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Mjesečno izvještavanje razrednice i stručni tim (mjesečni sastanci s koordinatorom pomoćnika u nastavi) o svojim zapažanjima, periodično izvještavanje na sastancima razrednog vijeća o zapažanjima (i po potrebi ovisno o problemima)</a:t>
            </a:r>
            <a:endParaRPr lang="hr-H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hr-HR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Vođenje dnevnika rada- </a:t>
            </a:r>
          </a:p>
          <a:p>
            <a:pPr marL="285750" lvl="0" indent="-285750"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Sudjelovanje na sjenicama učiteljskog i razrednih vijeća</a:t>
            </a:r>
            <a:endParaRPr lang="hr-H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hr-H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Poštivanje etičkog kodeksa škole </a:t>
            </a: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fontAlgn="base">
              <a:spcAft>
                <a:spcPts val="240"/>
              </a:spcAft>
              <a:buFontTx/>
              <a:buChar char="-"/>
            </a:pPr>
            <a:endParaRPr lang="hr-H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34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74A7C7-013B-4D06-AAF5-C943CDB06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altLang="sr-Latn-RS" sz="4400" dirty="0">
                <a:solidFill>
                  <a:srgbClr val="C00000"/>
                </a:solidFill>
                <a:latin typeface="Impact" panose="020B0806030902050204" pitchFamily="34" charset="0"/>
              </a:rPr>
              <a:t>Suradnički </a:t>
            </a:r>
            <a:r>
              <a:rPr lang="hr-HR" altLang="sr-Latn-RS" sz="4400" dirty="0">
                <a:solidFill>
                  <a:srgbClr val="C00000"/>
                </a:solidFill>
                <a:latin typeface="Impact" panose="020B0806030902050204" pitchFamily="34" charset="0"/>
                <a:ea typeface="HGPSoeiKakugothicUB" panose="020B0400000000000000" pitchFamily="34" charset="-128"/>
              </a:rPr>
              <a:t>odnos</a:t>
            </a:r>
            <a:r>
              <a:rPr lang="hr-HR" altLang="sr-Latn-RS" sz="4400" dirty="0">
                <a:solidFill>
                  <a:srgbClr val="C00000"/>
                </a:solidFill>
                <a:latin typeface="Impact" panose="020B0806030902050204" pitchFamily="34" charset="0"/>
              </a:rPr>
              <a:t> učitelja i pomoćnika u nastavi </a:t>
            </a:r>
            <a:r>
              <a:rPr lang="hr-HR" altLang="sr-Latn-RS" sz="2800" dirty="0">
                <a:solidFill>
                  <a:srgbClr val="C00000"/>
                </a:solidFill>
              </a:rPr>
              <a:t>Lorenz (2001, prema </a:t>
            </a:r>
            <a:r>
              <a:rPr lang="hr-HR" altLang="sr-Latn-RS" sz="2800" dirty="0" err="1">
                <a:solidFill>
                  <a:srgbClr val="C00000"/>
                </a:solidFill>
              </a:rPr>
              <a:t>Mistry</a:t>
            </a:r>
            <a:r>
              <a:rPr lang="hr-HR" altLang="sr-Latn-RS" sz="2800" dirty="0">
                <a:solidFill>
                  <a:srgbClr val="C00000"/>
                </a:solidFill>
              </a:rPr>
              <a:t> i sur. 2004) 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DEB3AAE-7648-428A-BD00-BF1EB749A1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Pomoćnik u nastavi uvijek treba znati da je učitelj odgovoran za učenike u razredu!</a:t>
            </a:r>
          </a:p>
          <a:p>
            <a:r>
              <a:rPr lang="hr-H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Pomoćnik treba pružati podršku učeniku i učitelju!</a:t>
            </a:r>
          </a:p>
          <a:p>
            <a:r>
              <a:rPr lang="hr-H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Pomoćnik uvijek treba pitati učitelja za smjernice u radu kad god se učenik ne može nositi sa zadatkom!</a:t>
            </a:r>
          </a:p>
          <a:p>
            <a:r>
              <a:rPr lang="hr-H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Pomoćnik u nastavi treba naučiti da uvijek daje povratnu informaciju što je učestalije moguće!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692CEE8-4911-4352-AA10-DECF94C524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altLang="sr-Latn-RS" sz="21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treba pružati podršku učitelju kad god su učenici prisutni!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altLang="sr-Latn-RS" sz="21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treba uvijek imati na umu da je učitelj odgovoran za sve učenike u razredu!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altLang="sr-Latn-RS" sz="21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treba pitati učitelja za smjernice u radu kada god se učenik ne može nositi sa zadatkom!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altLang="sr-Latn-RS" sz="21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treba naučiti da učitelju daje povratnu informaciju što je učestalije moguće!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00932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D35E00-5B85-4B14-98E8-82D414890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Reflektivni timski rad</a:t>
            </a:r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D27BC10D-FF83-4370-9F1F-58DBE229E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464276"/>
              </p:ext>
            </p:extLst>
          </p:nvPr>
        </p:nvGraphicFramePr>
        <p:xfrm>
          <a:off x="838200" y="1825624"/>
          <a:ext cx="7773140" cy="4743852"/>
        </p:xfrm>
        <a:graphic>
          <a:graphicData uri="http://schemas.openxmlformats.org/drawingml/2006/table">
            <a:tbl>
              <a:tblPr/>
              <a:tblGrid>
                <a:gridCol w="1498030">
                  <a:extLst>
                    <a:ext uri="{9D8B030D-6E8A-4147-A177-3AD203B41FA5}">
                      <a16:colId xmlns:a16="http://schemas.microsoft.com/office/drawing/2014/main" val="1692776352"/>
                    </a:ext>
                  </a:extLst>
                </a:gridCol>
                <a:gridCol w="1212154">
                  <a:extLst>
                    <a:ext uri="{9D8B030D-6E8A-4147-A177-3AD203B41FA5}">
                      <a16:colId xmlns:a16="http://schemas.microsoft.com/office/drawing/2014/main" val="1418876309"/>
                    </a:ext>
                  </a:extLst>
                </a:gridCol>
                <a:gridCol w="5062956">
                  <a:extLst>
                    <a:ext uri="{9D8B030D-6E8A-4147-A177-3AD203B41FA5}">
                      <a16:colId xmlns:a16="http://schemas.microsoft.com/office/drawing/2014/main" val="1880475105"/>
                    </a:ext>
                  </a:extLst>
                </a:gridCol>
              </a:tblGrid>
              <a:tr h="449748"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Analiza proteklog sata                                                                            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37437"/>
                  </a:ext>
                </a:extLst>
              </a:tr>
              <a:tr h="44974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Minute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Tko</a:t>
                      </a:r>
                      <a:endParaRPr kumimoji="0" lang="hr-H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Što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671432"/>
                  </a:ext>
                </a:extLst>
              </a:tr>
              <a:tr h="147243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Asistent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Dvije stvari koje su bile dobre...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Dvije stvari koje nisu bile dobre...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Osjećam se...zbog...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241314"/>
                  </a:ext>
                </a:extLst>
              </a:tr>
              <a:tr h="44974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hr-H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Učitelj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Sažima ono što je rekao asistent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431515"/>
                  </a:ext>
                </a:extLst>
              </a:tr>
              <a:tr h="147243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hr-H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Učitelj  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Dvije stvari koje su bile dobre...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Dvije stvari koje nisu bile dobre...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Osjećam se...zbog...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911669"/>
                  </a:ext>
                </a:extLst>
              </a:tr>
              <a:tr h="44974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hr-H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Asistent  </a:t>
                      </a:r>
                      <a:endParaRPr kumimoji="0" lang="hr-H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Sažima ono što je rekao učitelj  </a:t>
                      </a:r>
                      <a:endParaRPr kumimoji="0" lang="hr-H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020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9390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4BBEEB-265F-411F-B85E-9435B841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KOMPETENCIJE  ZA  ULOGU</a:t>
            </a:r>
            <a:b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</a:br>
            <a:r>
              <a:rPr lang="hr-HR" sz="2000" dirty="0">
                <a:solidFill>
                  <a:srgbClr val="FF0000"/>
                </a:solidFill>
                <a:latin typeface="Impact" panose="020B0806030902050204" pitchFamily="34" charset="0"/>
              </a:rPr>
              <a:t>(Stančić,2010./2011.)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CD25038E-EEDD-48D6-B52C-522528363454}"/>
              </a:ext>
            </a:extLst>
          </p:cNvPr>
          <p:cNvSpPr txBox="1"/>
          <p:nvPr/>
        </p:nvSpPr>
        <p:spPr>
          <a:xfrm>
            <a:off x="1016493" y="2198891"/>
            <a:ext cx="609895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sr-Latn-RS" sz="2000" dirty="0">
                <a:cs typeface="Arial" panose="020B0604020202020204" pitchFamily="34" charset="0"/>
              </a:rPr>
              <a:t>o</a:t>
            </a:r>
            <a:r>
              <a:rPr lang="hr-HR" altLang="sr-Latn-RS" sz="2000" dirty="0">
                <a:cs typeface="Arial" panose="020B0604020202020204" pitchFamily="34" charset="0"/>
              </a:rPr>
              <a:t>sobne kvalitete i relevantno iskustvo u radu s djecom </a:t>
            </a:r>
            <a:r>
              <a:rPr lang="en-US" altLang="sr-Latn-RS" sz="2000" dirty="0">
                <a:cs typeface="Arial" panose="020B0604020202020204" pitchFamily="34" charset="0"/>
              </a:rPr>
              <a:t>(</a:t>
            </a:r>
            <a:r>
              <a:rPr lang="hr-HR" altLang="sr-Latn-RS" sz="2000" dirty="0"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www.learndirect-advice.co.uk</a:t>
            </a:r>
            <a:r>
              <a:rPr lang="hr-HR" altLang="sr-Latn-RS" sz="2000" dirty="0">
                <a:cs typeface="Arial" panose="020B0604020202020204" pitchFamily="34" charset="0"/>
              </a:rPr>
              <a:t>).</a:t>
            </a:r>
            <a:endParaRPr lang="hr-HR" altLang="sr-Latn-RS" sz="2000" dirty="0">
              <a:cs typeface="Times New Roman" panose="02020603050405020304" pitchFamily="18" charset="0"/>
            </a:endParaRPr>
          </a:p>
          <a:p>
            <a:pPr marL="342900" indent="-342900"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hr-HR" altLang="sr-Latn-RS" sz="2000" dirty="0">
                <a:cs typeface="Arial" panose="020B0604020202020204" pitchFamily="34" charset="0"/>
              </a:rPr>
              <a:t> izgraditi dobar odnos s djecom, učiteljima i roditeljima, odnosno  skrbnicima, te ostalim stručnjacima. </a:t>
            </a:r>
            <a:endParaRPr lang="en-US" altLang="sr-Latn-RS" sz="2000" dirty="0"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hr-HR" altLang="sr-Latn-RS" sz="2000" dirty="0">
                <a:cs typeface="Arial" panose="020B0604020202020204" pitchFamily="34" charset="0"/>
              </a:rPr>
              <a:t> uživati u radu s djecom, </a:t>
            </a:r>
            <a:endParaRPr lang="en-US" altLang="sr-Latn-RS" sz="2000" dirty="0"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hr-HR" altLang="sr-Latn-RS" sz="2000" dirty="0">
                <a:cs typeface="Arial" panose="020B0604020202020204" pitchFamily="34" charset="0"/>
              </a:rPr>
              <a:t> imati interes za razvoj i obrazovanje učenika. </a:t>
            </a:r>
            <a:endParaRPr lang="en-US" altLang="sr-Latn-RS" sz="2000" dirty="0"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hr-HR" altLang="sr-Latn-RS" sz="2000" dirty="0">
                <a:cs typeface="Arial" panose="020B0604020202020204" pitchFamily="34" charset="0"/>
              </a:rPr>
              <a:t> </a:t>
            </a:r>
            <a:r>
              <a:rPr lang="en-US" altLang="sr-Latn-RS" sz="2000" dirty="0">
                <a:cs typeface="Arial" panose="020B0604020202020204" pitchFamily="34" charset="0"/>
              </a:rPr>
              <a:t>f</a:t>
            </a:r>
            <a:r>
              <a:rPr lang="hr-HR" altLang="sr-Latn-RS" sz="2000" dirty="0" err="1">
                <a:cs typeface="Arial" panose="020B0604020202020204" pitchFamily="34" charset="0"/>
              </a:rPr>
              <a:t>leksibilnost</a:t>
            </a:r>
            <a:r>
              <a:rPr lang="hr-HR" altLang="sr-Latn-RS" sz="2000" dirty="0">
                <a:cs typeface="Arial" panose="020B0604020202020204" pitchFamily="34" charset="0"/>
              </a:rPr>
              <a:t>, kreativnost, organiziranost, strpljenje i dosljednost neke su od poželjnih sposobnosti,  </a:t>
            </a:r>
            <a:endParaRPr lang="en-US" altLang="sr-Latn-RS" sz="2000" dirty="0"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hr-HR" altLang="sr-Latn-RS" sz="2000" dirty="0">
                <a:cs typeface="Arial" panose="020B0604020202020204" pitchFamily="34" charset="0"/>
              </a:rPr>
              <a:t> dobre jezične i matematičke vještine,  </a:t>
            </a:r>
            <a:endParaRPr lang="en-US" altLang="sr-Latn-RS" sz="2000" dirty="0"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hr-HR" altLang="sr-Latn-RS" sz="2000" dirty="0">
                <a:cs typeface="Arial" panose="020B0604020202020204" pitchFamily="34" charset="0"/>
              </a:rPr>
              <a:t> poznavanje rada na računalu,  </a:t>
            </a:r>
            <a:endParaRPr lang="en-US" altLang="sr-Latn-RS" sz="2000" dirty="0"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hr-HR" altLang="sr-Latn-RS" sz="2000" dirty="0">
                <a:cs typeface="Arial" panose="020B0604020202020204" pitchFamily="34" charset="0"/>
              </a:rPr>
              <a:t> sposobnost rada u timu, te pod supervizijom </a:t>
            </a:r>
            <a:endParaRPr lang="en-US" altLang="sr-Latn-RS" sz="2000" dirty="0"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hr-HR" altLang="sr-Latn-RS" sz="2000" dirty="0">
                <a:cs typeface="Arial" panose="020B0604020202020204" pitchFamily="34" charset="0"/>
              </a:rPr>
              <a:t> svijest o odgovornosti uloge i preuzimanje iste također je od velike važnosti</a:t>
            </a:r>
            <a:r>
              <a:rPr lang="en-US" altLang="sr-Latn-RS" sz="2000" dirty="0">
                <a:cs typeface="Arial" panose="020B0604020202020204" pitchFamily="34" charset="0"/>
              </a:rPr>
              <a:t> </a:t>
            </a:r>
            <a:r>
              <a:rPr lang="hr-HR" altLang="sr-Latn-RS" sz="2000" dirty="0">
                <a:cs typeface="Arial" panose="020B0604020202020204" pitchFamily="34" charset="0"/>
              </a:rPr>
              <a:t>(</a:t>
            </a:r>
            <a:r>
              <a:rPr lang="hr-HR" altLang="sr-Latn-RS" sz="2000" dirty="0"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www.connexions-direct.com</a:t>
            </a:r>
            <a:r>
              <a:rPr lang="hr-HR" altLang="sr-Latn-RS" sz="2000" dirty="0">
                <a:cs typeface="Arial" panose="020B0604020202020204" pitchFamily="34" charset="0"/>
              </a:rPr>
              <a:t>; </a:t>
            </a:r>
            <a:r>
              <a:rPr lang="hr-HR" altLang="sr-Latn-RS" sz="2000" dirty="0"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www.learndirect-advice.co.uk</a:t>
            </a:r>
            <a:r>
              <a:rPr lang="hr-HR" altLang="sr-Latn-RS" sz="2000" dirty="0">
                <a:cs typeface="Arial" panose="020B0604020202020204" pitchFamily="34" charset="0"/>
              </a:rPr>
              <a:t>).</a:t>
            </a:r>
            <a:endParaRPr lang="hr-HR" altLang="sr-Latn-RS" sz="20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976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B5AEA0-8590-40AC-8A62-65B549982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Što djeca s teškoćama misle o pomoćnicima u nastavi (</a:t>
            </a:r>
            <a:r>
              <a:rPr lang="hr-HR" dirty="0" err="1">
                <a:solidFill>
                  <a:srgbClr val="FF0000"/>
                </a:solidFill>
                <a:latin typeface="Impact" panose="020B0806030902050204" pitchFamily="34" charset="0"/>
              </a:rPr>
              <a:t>Krampač</a:t>
            </a:r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 2008.)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909A2D3D-A90A-4C2D-AE99-B1F6418E6543}"/>
              </a:ext>
            </a:extLst>
          </p:cNvPr>
          <p:cNvSpPr txBox="1"/>
          <p:nvPr/>
        </p:nvSpPr>
        <p:spPr>
          <a:xfrm>
            <a:off x="3049480" y="2384779"/>
            <a:ext cx="609895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hr-HR" sz="2400" dirty="0">
                <a:latin typeface="+mn-lt"/>
              </a:rPr>
              <a:t>načela inkluzivnog istraživanja</a:t>
            </a:r>
          </a:p>
          <a:p>
            <a:pPr marL="342900" indent="-342900" eaLnBrk="1" hangingPunct="1"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hr-HR" sz="2400" dirty="0">
                <a:latin typeface="+mn-lt"/>
              </a:rPr>
              <a:t> istraživanje u kojem mišljenje o podršci pružaju djeca s teškoćama. (Johnson, K. i sur., 2003 ) 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  <a:defRPr/>
            </a:pPr>
            <a:r>
              <a:rPr lang="hr-HR" sz="2400" dirty="0">
                <a:latin typeface="+mn-lt"/>
              </a:rPr>
              <a:t> N=20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  <a:defRPr/>
            </a:pPr>
            <a:r>
              <a:rPr lang="hr-HR" sz="2400" dirty="0">
                <a:latin typeface="+mn-lt"/>
              </a:rPr>
              <a:t> strukturirani intervju</a:t>
            </a:r>
          </a:p>
          <a:p>
            <a:pPr eaLnBrk="1" hangingPunct="1">
              <a:spcBef>
                <a:spcPct val="100000"/>
              </a:spcBef>
              <a:buFont typeface="Impact" pitchFamily="34" charset="0"/>
              <a:buChar char="→"/>
              <a:defRPr/>
            </a:pPr>
            <a:endParaRPr lang="hr-HR" sz="1800" dirty="0">
              <a:latin typeface="I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57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111E3C-C1C8-4A7E-B677-66E7F31A9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spcBef>
                <a:spcPct val="50000"/>
              </a:spcBef>
            </a:pPr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Misliš li da lakše pratiš nastavu uz pomoć </a:t>
            </a:r>
            <a:r>
              <a:rPr lang="hr-HR" dirty="0" err="1">
                <a:solidFill>
                  <a:srgbClr val="FF0000"/>
                </a:solidFill>
                <a:latin typeface="Impact" panose="020B0806030902050204" pitchFamily="34" charset="0"/>
              </a:rPr>
              <a:t>pom</a:t>
            </a:r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. u nastavi?</a:t>
            </a:r>
            <a:b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</a:br>
            <a:b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</a:br>
            <a:r>
              <a:rPr lang="hr-HR" sz="27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Da, rezultati su bolji</a:t>
            </a:r>
            <a:br>
              <a:rPr lang="hr-HR" sz="27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hr-HR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b="1" dirty="0">
                <a:solidFill>
                  <a:srgbClr val="FF0000"/>
                </a:solidFill>
                <a:latin typeface="Impact" panose="020B0806030902050204" pitchFamily="34" charset="0"/>
                <a:cs typeface="Calibri" panose="020F0502020204030204" pitchFamily="34" charset="0"/>
              </a:rPr>
              <a:t>U kojim predmetima ti pomaže </a:t>
            </a:r>
            <a:r>
              <a:rPr lang="hr-HR" b="1" dirty="0" err="1">
                <a:solidFill>
                  <a:srgbClr val="FF0000"/>
                </a:solidFill>
                <a:latin typeface="Impact" panose="020B0806030902050204" pitchFamily="34" charset="0"/>
                <a:cs typeface="Calibri" panose="020F0502020204030204" pitchFamily="34" charset="0"/>
              </a:rPr>
              <a:t>pom</a:t>
            </a:r>
            <a:r>
              <a:rPr lang="hr-HR" b="1" dirty="0">
                <a:solidFill>
                  <a:srgbClr val="FF0000"/>
                </a:solidFill>
                <a:latin typeface="Impact" panose="020B0806030902050204" pitchFamily="34" charset="0"/>
                <a:cs typeface="Calibri" panose="020F0502020204030204" pitchFamily="34" charset="0"/>
              </a:rPr>
              <a:t>. u nastavi i kako?</a:t>
            </a:r>
            <a:br>
              <a:rPr lang="hr-HR" b="1" dirty="0">
                <a:solidFill>
                  <a:srgbClr val="FF0000"/>
                </a:solidFill>
                <a:latin typeface="Impact" panose="020B0806030902050204" pitchFamily="34" charset="0"/>
                <a:cs typeface="Calibri" panose="020F0502020204030204" pitchFamily="34" charset="0"/>
              </a:rPr>
            </a:br>
            <a:br>
              <a:rPr lang="hr-HR" b="1" dirty="0">
                <a:solidFill>
                  <a:srgbClr val="FF0000"/>
                </a:solidFill>
                <a:latin typeface="Impact" panose="020B0806030902050204" pitchFamily="34" charset="0"/>
                <a:cs typeface="Calibri" panose="020F0502020204030204" pitchFamily="34" charset="0"/>
              </a:rPr>
            </a:br>
            <a:r>
              <a:rPr lang="hr-HR" b="1" dirty="0">
                <a:solidFill>
                  <a:srgbClr val="FF0000"/>
                </a:solidFill>
                <a:latin typeface="Impact" panose="020B0806030902050204" pitchFamily="34" charset="0"/>
                <a:cs typeface="Calibri" panose="020F0502020204030204" pitchFamily="34" charset="0"/>
              </a:rPr>
              <a:t> </a:t>
            </a:r>
            <a:br>
              <a:rPr lang="hr-HR" altLang="sr-Latn-RS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hr-HR" altLang="sr-Latn-RS" sz="27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pokazuje mi što treba napisati i tako...</a:t>
            </a:r>
            <a:br>
              <a:rPr lang="hr-HR" altLang="sr-Latn-RS" sz="27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7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-pomaže mi vagati, računati</a:t>
            </a:r>
            <a:br>
              <a:rPr lang="hr-HR" altLang="sr-Latn-RS" sz="27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7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-pomaže mi kada nešto ne razumijem</a:t>
            </a:r>
            <a:br>
              <a:rPr lang="hr-HR" altLang="sr-Latn-RS" sz="27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hr-HR" sz="27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413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890FB1-F984-40B0-B8B7-D469BD615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Model podrške u Hrvatskoj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3C4197AE-F1C6-4188-91BA-B6C3D478360A}"/>
              </a:ext>
            </a:extLst>
          </p:cNvPr>
          <p:cNvSpPr txBox="1"/>
          <p:nvPr/>
        </p:nvSpPr>
        <p:spPr>
          <a:xfrm>
            <a:off x="3049480" y="2723333"/>
            <a:ext cx="60989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400" dirty="0"/>
              <a:t>Prilagodba engleskog modela (</a:t>
            </a:r>
            <a:r>
              <a:rPr lang="hr-HR" altLang="sr-Latn-RS" sz="2400" dirty="0" err="1"/>
              <a:t>Haliwell</a:t>
            </a:r>
            <a:r>
              <a:rPr lang="hr-HR" altLang="sr-Latn-RS" sz="2400" dirty="0"/>
              <a:t>, 2003)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400" dirty="0"/>
              <a:t> Hrvatski model – razvoj (Edukacijsko-rehabilitacijski fakultet)</a:t>
            </a:r>
          </a:p>
          <a:p>
            <a:pPr eaLnBrk="1" hangingPunct="1">
              <a:spcBef>
                <a:spcPct val="0"/>
              </a:spcBef>
            </a:pPr>
            <a:endParaRPr lang="hr-HR" altLang="sr-Latn-RS" sz="2400" dirty="0"/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400" dirty="0"/>
              <a:t>Kolegij Individualizirani edukacijski programi (Stančić, 2005), sada IK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400" dirty="0"/>
              <a:t> Unapređivanje modela (Udruga IDEM, udruga PUŽ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111885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DD6502B9-76E3-4264-B2B9-442A772B5FF6}"/>
              </a:ext>
            </a:extLst>
          </p:cNvPr>
          <p:cNvSpPr txBox="1"/>
          <p:nvPr/>
        </p:nvSpPr>
        <p:spPr>
          <a:xfrm>
            <a:off x="1439662" y="566233"/>
            <a:ext cx="60989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r-HR" altLang="sr-Latn-RS" sz="2800" dirty="0">
                <a:solidFill>
                  <a:srgbClr val="CC0000"/>
                </a:solidFill>
                <a:latin typeface="Impact" panose="020B0806030902050204" pitchFamily="34" charset="0"/>
              </a:rPr>
              <a:t>Kako bi opisao svoju </a:t>
            </a:r>
            <a:r>
              <a:rPr lang="hr-HR" altLang="sr-Latn-RS" sz="2800" dirty="0" err="1">
                <a:solidFill>
                  <a:srgbClr val="CC0000"/>
                </a:solidFill>
                <a:latin typeface="Impact" panose="020B0806030902050204" pitchFamily="34" charset="0"/>
              </a:rPr>
              <a:t>pom</a:t>
            </a:r>
            <a:r>
              <a:rPr lang="hr-HR" altLang="sr-Latn-RS" sz="2800" dirty="0">
                <a:solidFill>
                  <a:srgbClr val="CC0000"/>
                </a:solidFill>
                <a:latin typeface="Impact" panose="020B0806030902050204" pitchFamily="34" charset="0"/>
              </a:rPr>
              <a:t>. u nastavi?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9172BEEF-C55A-48C6-A63A-6692810A7735}"/>
              </a:ext>
            </a:extLst>
          </p:cNvPr>
          <p:cNvSpPr txBox="1"/>
          <p:nvPr/>
        </p:nvSpPr>
        <p:spPr>
          <a:xfrm>
            <a:off x="889247" y="1089453"/>
            <a:ext cx="6098958" cy="75713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>
                <a:solidFill>
                  <a:srgbClr val="CC0000"/>
                </a:solidFill>
                <a:latin typeface="Impact" panose="020B0806030902050204" pitchFamily="34" charset="0"/>
              </a:rPr>
              <a:t> </a:t>
            </a:r>
            <a:r>
              <a:rPr lang="hr-HR" alt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Ima sive oči, crnu kosu, bijelu majicu, plavi šal, plave hlače. Ona je lijepa i dobra. </a:t>
            </a:r>
          </a:p>
          <a:p>
            <a:pPr marL="285750" indent="-285750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hr-HR" alt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hm… Ne znam kako bih ju opisao. Smeđu dugačku kosu. Dobra je. Nije stroga. Smije se. 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hr-HR" alt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 Dobro. Znači dobro i to je to.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Hm… Ne znam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kako bih ju opisao. Smeđu dugačku kosu. Dobra je. Nije stroga. Smije se.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 Dobro. Znači dobro i to je to. 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hr-HR" altLang="sr-Latn-RS" sz="2400" dirty="0">
                <a:solidFill>
                  <a:schemeClr val="bg1"/>
                </a:solidFill>
                <a:latin typeface="Impact" panose="020B0806030902050204" pitchFamily="34" charset="0"/>
              </a:rPr>
              <a:t>Hm… Ne znam kako bih ju opisao. Smeđu dugačku k</a:t>
            </a:r>
            <a:r>
              <a:rPr lang="hr-HR" altLang="sr-Latn-RS" sz="1800" dirty="0">
                <a:solidFill>
                  <a:schemeClr val="bg1"/>
                </a:solidFill>
                <a:latin typeface="Impact" panose="020B0806030902050204" pitchFamily="34" charset="0"/>
              </a:rPr>
              <a:t>osu. Dobra je. Nije stroga. Smije se.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1800" dirty="0">
                <a:solidFill>
                  <a:schemeClr val="bg1"/>
                </a:solidFill>
                <a:latin typeface="Impact" panose="020B0806030902050204" pitchFamily="34" charset="0"/>
              </a:rPr>
              <a:t>m… Ne znam kako bih ju opisao. Smeđu dugačku kosu. Dobra je. Nije stroga. Smije se. 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hr-HR" altLang="sr-Latn-RS" sz="1800" dirty="0">
                <a:solidFill>
                  <a:schemeClr val="bg1"/>
                </a:solidFill>
                <a:latin typeface="Impact" panose="020B0806030902050204" pitchFamily="34" charset="0"/>
              </a:rPr>
              <a:t> Dobro. Znači dobro i to je to. 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hr-HR" altLang="sr-Latn-RS" sz="1800" dirty="0">
                <a:solidFill>
                  <a:schemeClr val="bg1"/>
                </a:solidFill>
                <a:latin typeface="Impact" panose="020B0806030902050204" pitchFamily="34" charset="0"/>
              </a:rPr>
              <a:t>o Hm… Ne znam kako bih ju opisao. Smeđu dugačku kosu. Dobra je. Nije stroga. Smije se. 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hr-HR" altLang="sr-Latn-RS" sz="1800" dirty="0">
                <a:solidFill>
                  <a:schemeClr val="bg1"/>
                </a:solidFill>
                <a:latin typeface="Impact" panose="020B0806030902050204" pitchFamily="34" charset="0"/>
              </a:rPr>
              <a:t> Dobro. Znači dobro i to je to. 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hr-HR" altLang="sr-Latn-RS" sz="1800" dirty="0">
                <a:solidFill>
                  <a:schemeClr val="bg1"/>
                </a:solidFill>
                <a:latin typeface="Impact" panose="020B0806030902050204" pitchFamily="34" charset="0"/>
              </a:rPr>
              <a:t>. Znači dobro i to je to. 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endParaRPr lang="hr-HR" altLang="sr-Latn-RS" sz="1800" dirty="0">
              <a:solidFill>
                <a:srgbClr val="CC000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579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C53725-7D60-4E22-9190-92BB5A9FD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spcBef>
                <a:spcPct val="50000"/>
              </a:spcBef>
            </a:pPr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Što tebi znači imati asistenta?</a:t>
            </a:r>
            <a:r>
              <a:rPr lang="hr-HR" altLang="sr-Latn-RS" sz="3600" dirty="0">
                <a:solidFill>
                  <a:srgbClr val="C00000"/>
                </a:solidFill>
                <a:latin typeface="Impact" panose="020B0806030902050204" pitchFamily="34" charset="0"/>
              </a:rPr>
              <a:t> </a:t>
            </a:r>
            <a:br>
              <a:rPr lang="hr-HR" altLang="sr-Latn-RS" sz="3600" dirty="0">
                <a:solidFill>
                  <a:srgbClr val="C00000"/>
                </a:solidFill>
                <a:latin typeface="Impact" panose="020B0806030902050204" pitchFamily="34" charset="0"/>
              </a:rPr>
            </a:br>
            <a:br>
              <a:rPr lang="hr-HR" altLang="sr-Latn-RS" sz="3600" dirty="0">
                <a:solidFill>
                  <a:srgbClr val="C00000"/>
                </a:solidFill>
                <a:latin typeface="Impact" panose="020B0806030902050204" pitchFamily="34" charset="0"/>
              </a:rPr>
            </a:br>
            <a:br>
              <a:rPr lang="hr-HR" altLang="sr-Latn-RS" sz="3600" dirty="0">
                <a:solidFill>
                  <a:srgbClr val="C00000"/>
                </a:solidFill>
                <a:latin typeface="Impact" panose="020B0806030902050204" pitchFamily="34" charset="0"/>
              </a:rPr>
            </a:br>
            <a:br>
              <a:rPr lang="hr-HR" altLang="sr-Latn-RS" sz="3600" dirty="0">
                <a:solidFill>
                  <a:srgbClr val="C00000"/>
                </a:solidFill>
                <a:latin typeface="Impact" panose="020B0806030902050204" pitchFamily="34" charset="0"/>
              </a:rPr>
            </a:br>
            <a:br>
              <a:rPr lang="hr-HR" altLang="sr-Latn-R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-asistent je prijatelj, pomoć u nastavi</a:t>
            </a:r>
            <a:br>
              <a:rPr lang="hr-HR" altLang="sr-Latn-R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-pomoć</a:t>
            </a:r>
            <a:br>
              <a:rPr lang="hr-HR" altLang="sr-Latn-R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hr-H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1304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9A81136B-CA49-425C-8FB0-E1C13EC85DFE}"/>
              </a:ext>
            </a:extLst>
          </p:cNvPr>
          <p:cNvSpPr txBox="1"/>
          <p:nvPr/>
        </p:nvSpPr>
        <p:spPr>
          <a:xfrm>
            <a:off x="1691196" y="790982"/>
            <a:ext cx="609895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400" dirty="0">
                <a:solidFill>
                  <a:srgbClr val="FF0000"/>
                </a:solidFill>
                <a:latin typeface="Impact" panose="020B0806030902050204" pitchFamily="34" charset="0"/>
              </a:rPr>
              <a:t>Kakvi su tvoji rezultati od kada imaš </a:t>
            </a:r>
            <a:r>
              <a:rPr lang="hr-HR" sz="2400" dirty="0" err="1">
                <a:solidFill>
                  <a:srgbClr val="FF0000"/>
                </a:solidFill>
                <a:latin typeface="Impact" panose="020B0806030902050204" pitchFamily="34" charset="0"/>
              </a:rPr>
              <a:t>pom</a:t>
            </a:r>
            <a:r>
              <a:rPr lang="hr-HR" sz="2400" dirty="0">
                <a:solidFill>
                  <a:srgbClr val="FF0000"/>
                </a:solidFill>
                <a:latin typeface="Impact" panose="020B0806030902050204" pitchFamily="34" charset="0"/>
              </a:rPr>
              <a:t>. u nastavi?</a:t>
            </a:r>
            <a:r>
              <a:rPr lang="hr-HR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rezultati su bolji,</a:t>
            </a:r>
            <a:b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imaš pomoćnika, bolje učiš, bolje se skoncentriraš na nastavu</a:t>
            </a:r>
            <a:b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hr-HR" sz="2400" dirty="0">
                <a:solidFill>
                  <a:srgbClr val="FF0000"/>
                </a:solidFill>
                <a:latin typeface="Impact" panose="020B0806030902050204" pitchFamily="34" charset="0"/>
              </a:rPr>
            </a:b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452810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A478CB-0808-4011-8EAA-8DA215773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Jesi li uvijek imao/la  jednog </a:t>
            </a:r>
            <a:r>
              <a:rPr lang="hr-HR" dirty="0" err="1">
                <a:solidFill>
                  <a:srgbClr val="FF0000"/>
                </a:solidFill>
                <a:latin typeface="Impact" panose="020B0806030902050204" pitchFamily="34" charset="0"/>
              </a:rPr>
              <a:t>pom</a:t>
            </a:r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. u nastavi?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2ED5673-2EA2-473C-B644-7EF13B7EA9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altLang="sr-Latn-R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Imala sam Lidiju i Martinu, a sada  imam Tatjanu</a:t>
            </a:r>
          </a:p>
          <a:p>
            <a:r>
              <a:rPr lang="hr-HR" altLang="sr-Latn-R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Prvo, u početku je bila Višnja. Ja sam nju izbacio. Ona je otišla iz učionice i onda je došla Vanja</a:t>
            </a:r>
            <a:r>
              <a:rPr lang="hr-HR" altLang="sr-Latn-R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r-H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Rezervirano mjesto sadržaja 7" descr="Slika na kojoj se prikazuje tekst&#10;&#10;Opis je automatski generiran">
            <a:extLst>
              <a:ext uri="{FF2B5EF4-FFF2-40B4-BE49-F238E27FC236}">
                <a16:creationId xmlns:a16="http://schemas.microsoft.com/office/drawing/2014/main" id="{088CD6AA-1455-487A-8105-9830622D6A3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199" y="2737245"/>
            <a:ext cx="3533312" cy="3077629"/>
          </a:xfrm>
        </p:spPr>
      </p:pic>
    </p:spTree>
    <p:extLst>
      <p:ext uri="{BB962C8B-B14F-4D97-AF65-F5344CB8AC3E}">
        <p14:creationId xmlns:p14="http://schemas.microsoft.com/office/powerpoint/2010/main" val="38338545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F84800-8687-43AB-9FB1-F040D523C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Jesi li sam/a izabrao/la </a:t>
            </a:r>
            <a:r>
              <a:rPr lang="hr-HR" dirty="0" err="1">
                <a:solidFill>
                  <a:srgbClr val="FF0000"/>
                </a:solidFill>
                <a:latin typeface="Impact" panose="020B0806030902050204" pitchFamily="34" charset="0"/>
              </a:rPr>
              <a:t>pom</a:t>
            </a:r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. u nastavi?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595A3A1-A576-43E8-8510-27792773434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Ne</a:t>
            </a:r>
          </a:p>
          <a:p>
            <a:r>
              <a:rPr lang="hr-HR" sz="2400" dirty="0"/>
              <a:t>Netko mi ju doveo</a:t>
            </a:r>
          </a:p>
        </p:txBody>
      </p:sp>
      <p:pic>
        <p:nvPicPr>
          <p:cNvPr id="10" name="Rezervirano mjesto sadržaja 9">
            <a:extLst>
              <a:ext uri="{FF2B5EF4-FFF2-40B4-BE49-F238E27FC236}">
                <a16:creationId xmlns:a16="http://schemas.microsoft.com/office/drawing/2014/main" id="{D729A004-3E6C-4DD8-ABFF-A21305A70C0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450" y="2160589"/>
            <a:ext cx="3768552" cy="3811586"/>
          </a:xfrm>
        </p:spPr>
      </p:pic>
    </p:spTree>
    <p:extLst>
      <p:ext uri="{BB962C8B-B14F-4D97-AF65-F5344CB8AC3E}">
        <p14:creationId xmlns:p14="http://schemas.microsoft.com/office/powerpoint/2010/main" val="4221849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1401F032-4CF3-412E-8DED-A2110D361BC3}"/>
              </a:ext>
            </a:extLst>
          </p:cNvPr>
          <p:cNvSpPr txBox="1"/>
          <p:nvPr/>
        </p:nvSpPr>
        <p:spPr>
          <a:xfrm>
            <a:off x="2240317" y="1352742"/>
            <a:ext cx="6098958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400" dirty="0">
                <a:solidFill>
                  <a:srgbClr val="FF0000"/>
                </a:solidFill>
                <a:latin typeface="Impact" panose="020B0806030902050204" pitchFamily="34" charset="0"/>
              </a:rPr>
              <a:t>Želiš li u budućnosti imati asistenta? Zašto?</a:t>
            </a:r>
          </a:p>
          <a:p>
            <a:endParaRPr lang="hr-HR" sz="2000" dirty="0">
              <a:solidFill>
                <a:srgbClr val="FF0000"/>
              </a:solidFill>
              <a:latin typeface="Impact" panose="020B0806030902050204" pitchFamily="34" charset="0"/>
            </a:endParaRPr>
          </a:p>
          <a:p>
            <a:endParaRPr lang="hr-HR" dirty="0">
              <a:solidFill>
                <a:srgbClr val="FF0000"/>
              </a:solidFill>
              <a:latin typeface="Impact" panose="020B080603090205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Želim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Da mi pomognu učiti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Zato što su svi lijepi i mogu mi pomoći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400" b="1" dirty="0">
                <a:solidFill>
                  <a:srgbClr val="FF0000"/>
                </a:solidFill>
                <a:latin typeface="Impact" panose="020B0806030902050204" pitchFamily="34" charset="0"/>
                <a:cs typeface="Calibri" panose="020F0502020204030204" pitchFamily="34" charset="0"/>
              </a:rPr>
              <a:t>Kako je pomoćnik u nastavi utjecao na tvoje druženje s vršnjacima i u školi?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Sjela je kraj moje prijateljice, a kraj mene nastavnica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Da, družim se više</a:t>
            </a:r>
          </a:p>
        </p:txBody>
      </p:sp>
    </p:spTree>
    <p:extLst>
      <p:ext uri="{BB962C8B-B14F-4D97-AF65-F5344CB8AC3E}">
        <p14:creationId xmlns:p14="http://schemas.microsoft.com/office/powerpoint/2010/main" val="8647712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69350B-B4B4-4EF1-B443-2305C3346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Što roditelji očekuju?</a:t>
            </a:r>
            <a:r>
              <a:rPr lang="hr-HR" altLang="sr-Latn-RS" dirty="0">
                <a:solidFill>
                  <a:srgbClr val="FFFF00"/>
                </a:solidFill>
                <a:latin typeface="Impact" panose="020B0806030902050204" pitchFamily="34" charset="0"/>
              </a:rPr>
              <a:t>  </a:t>
            </a:r>
            <a:r>
              <a:rPr lang="hr-HR" altLang="sr-Latn-RS" sz="2200" b="1" dirty="0">
                <a:solidFill>
                  <a:srgbClr val="FF0000"/>
                </a:solidFill>
                <a:latin typeface="Impact" panose="020B0806030902050204" pitchFamily="34" charset="0"/>
              </a:rPr>
              <a:t>(</a:t>
            </a:r>
            <a:r>
              <a:rPr lang="hr-HR" altLang="sr-Latn-RS" sz="2200" b="1" dirty="0" err="1">
                <a:solidFill>
                  <a:srgbClr val="FF0000"/>
                </a:solidFill>
              </a:rPr>
              <a:t>Chopra</a:t>
            </a:r>
            <a:r>
              <a:rPr lang="hr-HR" altLang="sr-Latn-RS" sz="2200" b="1" dirty="0">
                <a:solidFill>
                  <a:srgbClr val="FF0000"/>
                </a:solidFill>
              </a:rPr>
              <a:t> i </a:t>
            </a:r>
            <a:r>
              <a:rPr lang="hr-HR" altLang="sr-Latn-RS" sz="2200" b="1" dirty="0" err="1">
                <a:solidFill>
                  <a:srgbClr val="FF0000"/>
                </a:solidFill>
              </a:rPr>
              <a:t>French</a:t>
            </a:r>
            <a:r>
              <a:rPr lang="hr-HR" altLang="sr-Latn-RS" sz="2200" b="1" dirty="0">
                <a:solidFill>
                  <a:srgbClr val="FF0000"/>
                </a:solidFill>
              </a:rPr>
              <a:t> 2004., Ivančić, Stančić, 2004).</a:t>
            </a:r>
            <a:r>
              <a:rPr lang="hr-HR" altLang="sr-Latn-RS" sz="2200" b="1" dirty="0">
                <a:solidFill>
                  <a:srgbClr val="FF0000"/>
                </a:solidFill>
                <a:latin typeface="Impact" panose="020B0806030902050204" pitchFamily="34" charset="0"/>
              </a:rPr>
              <a:t> </a:t>
            </a:r>
            <a:br>
              <a:rPr lang="hr-HR" sz="2200" dirty="0">
                <a:solidFill>
                  <a:srgbClr val="FF0000"/>
                </a:solidFill>
              </a:rPr>
            </a:br>
            <a:endParaRPr lang="hr-HR" sz="22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561B1DC3-12C2-46AA-8AB9-55F48619FA5F}"/>
              </a:ext>
            </a:extLst>
          </p:cNvPr>
          <p:cNvSpPr txBox="1"/>
          <p:nvPr/>
        </p:nvSpPr>
        <p:spPr>
          <a:xfrm>
            <a:off x="1362722" y="1850903"/>
            <a:ext cx="609895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000" i="1" dirty="0"/>
              <a:t>„Blizak odnos s asistentom roditelji smatraju vrijednim jer je pomogao njima i njihovom djetetu potpunije participirati u obrazovnom procesu”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i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i="1" dirty="0"/>
          </a:p>
          <a:p>
            <a:pPr marL="0" lvl="1" eaLnBrk="1" hangingPunct="1">
              <a:spcBef>
                <a:spcPct val="0"/>
              </a:spcBef>
              <a:buFontTx/>
              <a:buNone/>
            </a:pPr>
            <a:r>
              <a:rPr lang="hr-HR" altLang="sr-Latn-RS" sz="2000" i="1" dirty="0"/>
              <a:t>“Asistenti su prepoznati kao važna veza ili bliski suradnik u odnosu roditelj-škola- lokalna zajednica” </a:t>
            </a:r>
            <a:r>
              <a:rPr lang="hr-HR" altLang="sr-Latn-RS" sz="1600" i="1" dirty="0"/>
              <a:t>(</a:t>
            </a:r>
            <a:r>
              <a:rPr lang="hr-HR" altLang="sr-Latn-RS" sz="1600" i="1" dirty="0" err="1"/>
              <a:t>French</a:t>
            </a:r>
            <a:r>
              <a:rPr lang="hr-HR" altLang="sr-Latn-RS" sz="1600" i="1" dirty="0"/>
              <a:t> i </a:t>
            </a:r>
            <a:r>
              <a:rPr lang="hr-HR" altLang="sr-Latn-RS" sz="1600" i="1" dirty="0" err="1"/>
              <a:t>Chopra</a:t>
            </a:r>
            <a:r>
              <a:rPr lang="hr-HR" altLang="sr-Latn-RS" sz="1600" i="1" dirty="0"/>
              <a:t> 2004; </a:t>
            </a:r>
            <a:r>
              <a:rPr lang="hr-HR" altLang="sr-Latn-RS" sz="1600" i="1" dirty="0" err="1"/>
              <a:t>French</a:t>
            </a:r>
            <a:r>
              <a:rPr lang="hr-HR" altLang="sr-Latn-RS" sz="1600" i="1" dirty="0"/>
              <a:t> i </a:t>
            </a:r>
            <a:r>
              <a:rPr lang="hr-HR" altLang="sr-Latn-RS" sz="1600" i="1" dirty="0" err="1"/>
              <a:t>Chopra</a:t>
            </a:r>
            <a:r>
              <a:rPr lang="hr-HR" altLang="sr-Latn-RS" sz="1600" i="1" dirty="0"/>
              <a:t> 1999; </a:t>
            </a:r>
            <a:r>
              <a:rPr lang="hr-HR" altLang="sr-Latn-RS" sz="1600" i="1" dirty="0" err="1"/>
              <a:t>French</a:t>
            </a:r>
            <a:r>
              <a:rPr lang="hr-HR" altLang="sr-Latn-RS" sz="1600" i="1" dirty="0"/>
              <a:t> i </a:t>
            </a:r>
            <a:r>
              <a:rPr lang="hr-HR" altLang="sr-Latn-RS" sz="1600" i="1" dirty="0" err="1"/>
              <a:t>Pickett</a:t>
            </a:r>
            <a:r>
              <a:rPr lang="hr-HR" altLang="sr-Latn-RS" sz="1600" i="1" dirty="0"/>
              <a:t>, 1997;Genzug i Baca, 1998; </a:t>
            </a:r>
            <a:r>
              <a:rPr lang="hr-HR" altLang="sr-Latn-RS" sz="1600" i="1" dirty="0" err="1"/>
              <a:t>Miramontes</a:t>
            </a:r>
            <a:r>
              <a:rPr lang="hr-HR" altLang="sr-Latn-RS" sz="1600" i="1" dirty="0"/>
              <a:t>, 1990; </a:t>
            </a:r>
            <a:r>
              <a:rPr lang="hr-HR" altLang="sr-Latn-RS" sz="1600" i="1" dirty="0" err="1"/>
              <a:t>Nittoli</a:t>
            </a:r>
            <a:r>
              <a:rPr lang="hr-HR" altLang="sr-Latn-RS" sz="1600" i="1" dirty="0"/>
              <a:t> i </a:t>
            </a:r>
            <a:r>
              <a:rPr lang="hr-HR" altLang="sr-Latn-RS" sz="1600" i="1" dirty="0" err="1"/>
              <a:t>Giloth</a:t>
            </a:r>
            <a:r>
              <a:rPr lang="hr-HR" altLang="sr-Latn-RS" sz="1600" i="1" dirty="0"/>
              <a:t>, 1997; </a:t>
            </a:r>
            <a:r>
              <a:rPr lang="hr-HR" altLang="sr-Latn-RS" sz="1600" i="1" dirty="0" err="1"/>
              <a:t>Picket</a:t>
            </a:r>
            <a:r>
              <a:rPr lang="hr-HR" altLang="sr-Latn-RS" sz="1600" i="1" dirty="0"/>
              <a:t> 1989; Rubin i </a:t>
            </a:r>
            <a:r>
              <a:rPr lang="hr-HR" altLang="sr-Latn-RS" sz="1600" i="1" dirty="0" err="1"/>
              <a:t>Long</a:t>
            </a:r>
            <a:r>
              <a:rPr lang="hr-HR" altLang="sr-Latn-RS" sz="1600" i="1" dirty="0"/>
              <a:t>, 1994; </a:t>
            </a:r>
            <a:r>
              <a:rPr lang="hr-HR" altLang="sr-Latn-RS" sz="1600" i="1" dirty="0" err="1"/>
              <a:t>Rueda</a:t>
            </a:r>
            <a:r>
              <a:rPr lang="hr-HR" altLang="sr-Latn-RS" sz="1600" i="1" dirty="0"/>
              <a:t> i </a:t>
            </a:r>
            <a:r>
              <a:rPr lang="hr-HR" altLang="sr-Latn-RS" sz="1600" i="1" dirty="0" err="1"/>
              <a:t>DeNeve</a:t>
            </a:r>
            <a:r>
              <a:rPr lang="hr-HR" altLang="sr-Latn-RS" sz="1600" i="1" dirty="0"/>
              <a:t>, 1999).</a:t>
            </a:r>
          </a:p>
          <a:p>
            <a:pPr marL="0" lvl="1">
              <a:spcBef>
                <a:spcPct val="0"/>
              </a:spcBef>
            </a:pPr>
            <a:r>
              <a:rPr lang="hr-HR" altLang="sr-Latn-RS" sz="2000" dirty="0">
                <a:solidFill>
                  <a:srgbClr val="FF0000"/>
                </a:solidFill>
                <a:latin typeface="Impact" panose="020B0806030902050204" pitchFamily="34" charset="0"/>
              </a:rPr>
              <a:t>Komunikacijska bilježnica, SMS poruke,  kratko izvješće o danu!</a:t>
            </a:r>
          </a:p>
          <a:p>
            <a:pPr marL="0" lvl="1" eaLnBrk="1" hangingPunct="1">
              <a:spcBef>
                <a:spcPct val="0"/>
              </a:spcBef>
              <a:buFontTx/>
              <a:buNone/>
            </a:pPr>
            <a:endParaRPr lang="hr-HR" altLang="sr-Latn-RS" sz="1600" i="1" dirty="0"/>
          </a:p>
        </p:txBody>
      </p:sp>
    </p:spTree>
    <p:extLst>
      <p:ext uri="{BB962C8B-B14F-4D97-AF65-F5344CB8AC3E}">
        <p14:creationId xmlns:p14="http://schemas.microsoft.com/office/powerpoint/2010/main" val="1706254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80B2D3-355E-4427-8E87-1B644A894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Što su rekli učenici u OŠ Grigor Vitez?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612626-0AED-4510-B811-E336316B1EF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Moja pomoćnica u nastavi je dobra, dobro s slažemo…</a:t>
            </a:r>
          </a:p>
          <a:p>
            <a:r>
              <a:rPr lang="hr-HR" dirty="0"/>
              <a:t>Brže rješavam zadatke i brže čitam…</a:t>
            </a:r>
          </a:p>
          <a:p>
            <a:r>
              <a:rPr lang="hr-HR" dirty="0"/>
              <a:t>Ne govori mi rješenja nego  objasni mi što trebam…</a:t>
            </a:r>
          </a:p>
          <a:p>
            <a:r>
              <a:rPr lang="hr-HR" dirty="0"/>
              <a:t>Pročita mi zadatak, kada ja „zaštekam”….</a:t>
            </a:r>
          </a:p>
          <a:p>
            <a:r>
              <a:rPr lang="hr-HR" dirty="0"/>
              <a:t>Lakše mi je učiti, osjećam se sigurnije….</a:t>
            </a:r>
          </a:p>
          <a:p>
            <a:r>
              <a:rPr lang="hr-HR" dirty="0"/>
              <a:t>Pomogne mi kod prepisivanja s ploče..</a:t>
            </a:r>
          </a:p>
          <a:p>
            <a:r>
              <a:rPr lang="hr-HR" dirty="0"/>
              <a:t>Zavisi kakav mi je dan….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9D073A9-8446-49F1-8C66-325C4163BE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Kada  mi ne treba pomoć, kažem joj (učenik 7.raz.)….</a:t>
            </a:r>
          </a:p>
          <a:p>
            <a:r>
              <a:rPr lang="hr-HR" dirty="0"/>
              <a:t>Ne smeta mi što sjedi sa mnom u klupi…</a:t>
            </a:r>
          </a:p>
          <a:p>
            <a:r>
              <a:rPr lang="hr-HR" dirty="0"/>
              <a:t>Pomaže i ostalim učenicima…</a:t>
            </a:r>
          </a:p>
          <a:p>
            <a:r>
              <a:rPr lang="hr-HR" dirty="0"/>
              <a:t>Gdje si bila? (2.raz.)…</a:t>
            </a:r>
          </a:p>
        </p:txBody>
      </p:sp>
    </p:spTree>
    <p:extLst>
      <p:ext uri="{BB962C8B-B14F-4D97-AF65-F5344CB8AC3E}">
        <p14:creationId xmlns:p14="http://schemas.microsoft.com/office/powerpoint/2010/main" val="14129867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FE7557-E345-496C-83DC-C515594BE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dirty="0">
                <a:solidFill>
                  <a:srgbClr val="FF0000"/>
                </a:solidFill>
                <a:latin typeface="Impact" pitchFamily="34" charset="0"/>
              </a:rPr>
              <a:t>Što  učitelji misle o pomoćnicima u nastavi </a:t>
            </a:r>
            <a:r>
              <a:rPr lang="hr-HR" sz="3200" dirty="0">
                <a:solidFill>
                  <a:srgbClr val="FF0000"/>
                </a:solidFill>
                <a:latin typeface="+mj-lt"/>
              </a:rPr>
              <a:t>(Stančić, </a:t>
            </a:r>
            <a:r>
              <a:rPr lang="hr-HR" sz="3200" dirty="0" err="1">
                <a:solidFill>
                  <a:srgbClr val="FF0000"/>
                </a:solidFill>
                <a:latin typeface="+mj-lt"/>
              </a:rPr>
              <a:t>Sekušak-Galešev</a:t>
            </a:r>
            <a:r>
              <a:rPr lang="hr-HR" sz="3200" dirty="0">
                <a:solidFill>
                  <a:srgbClr val="FF0000"/>
                </a:solidFill>
                <a:latin typeface="+mj-lt"/>
              </a:rPr>
              <a:t> 2008)</a:t>
            </a:r>
            <a:br>
              <a:rPr lang="hr-HR" sz="3200" dirty="0">
                <a:solidFill>
                  <a:srgbClr val="FF0000"/>
                </a:solidFill>
                <a:latin typeface="+mj-lt"/>
              </a:rPr>
            </a:br>
            <a:endParaRPr lang="hr-HR" dirty="0">
              <a:solidFill>
                <a:srgbClr val="FF0000"/>
              </a:solidFill>
            </a:endParaRPr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A128917B-6821-43B7-A7AE-467123593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086970"/>
              </p:ext>
            </p:extLst>
          </p:nvPr>
        </p:nvGraphicFramePr>
        <p:xfrm>
          <a:off x="677863" y="1800227"/>
          <a:ext cx="8785225" cy="5188609"/>
        </p:xfrm>
        <a:graphic>
          <a:graphicData uri="http://schemas.openxmlformats.org/drawingml/2006/table">
            <a:tbl>
              <a:tblPr/>
              <a:tblGrid>
                <a:gridCol w="5380037">
                  <a:extLst>
                    <a:ext uri="{9D8B030D-6E8A-4147-A177-3AD203B41FA5}">
                      <a16:colId xmlns:a16="http://schemas.microsoft.com/office/drawing/2014/main" val="2687010608"/>
                    </a:ext>
                  </a:extLst>
                </a:gridCol>
                <a:gridCol w="681038">
                  <a:extLst>
                    <a:ext uri="{9D8B030D-6E8A-4147-A177-3AD203B41FA5}">
                      <a16:colId xmlns:a16="http://schemas.microsoft.com/office/drawing/2014/main" val="3286305646"/>
                    </a:ext>
                  </a:extLst>
                </a:gridCol>
                <a:gridCol w="681037">
                  <a:extLst>
                    <a:ext uri="{9D8B030D-6E8A-4147-A177-3AD203B41FA5}">
                      <a16:colId xmlns:a16="http://schemas.microsoft.com/office/drawing/2014/main" val="3042243813"/>
                    </a:ext>
                  </a:extLst>
                </a:gridCol>
                <a:gridCol w="681038">
                  <a:extLst>
                    <a:ext uri="{9D8B030D-6E8A-4147-A177-3AD203B41FA5}">
                      <a16:colId xmlns:a16="http://schemas.microsoft.com/office/drawing/2014/main" val="4286527128"/>
                    </a:ext>
                  </a:extLst>
                </a:gridCol>
                <a:gridCol w="681037">
                  <a:extLst>
                    <a:ext uri="{9D8B030D-6E8A-4147-A177-3AD203B41FA5}">
                      <a16:colId xmlns:a16="http://schemas.microsoft.com/office/drawing/2014/main" val="127785233"/>
                    </a:ext>
                  </a:extLst>
                </a:gridCol>
                <a:gridCol w="681038">
                  <a:extLst>
                    <a:ext uri="{9D8B030D-6E8A-4147-A177-3AD203B41FA5}">
                      <a16:colId xmlns:a16="http://schemas.microsoft.com/office/drawing/2014/main" val="1461192906"/>
                    </a:ext>
                  </a:extLst>
                </a:gridCol>
              </a:tblGrid>
              <a:tr h="50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Tvrdnje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     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2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962537"/>
                  </a:ext>
                </a:extLst>
              </a:tr>
              <a:tr h="68263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Uključivanje asistenata u nastavu pozitivno utječe na prihvaćanje učenika s posebnim obrazovnim potrebama od strane vršnjaka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132880"/>
                  </a:ext>
                </a:extLst>
              </a:tr>
              <a:tr h="68263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Uključivanje asistenata u nastavu pozitivno utječe na obrazovna postignuća učenika s posebnim obrazovnim potrebama.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737014"/>
                  </a:ext>
                </a:extLst>
              </a:tr>
              <a:tr h="50592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Uključivanje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asistenta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nastavu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olakšava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svakodnevni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rad u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razredu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607585"/>
                  </a:ext>
                </a:extLst>
              </a:tr>
              <a:tr h="5059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Uključivanje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asistenta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nastavu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pozitivno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utječe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ponašanje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učenika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posebnim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obrazovnim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potrebama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363362"/>
                  </a:ext>
                </a:extLst>
              </a:tr>
              <a:tr h="45461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Zajednički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rad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učitelja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asistenta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pridonosi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kvalitetnijoj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nastavi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260966"/>
                  </a:ext>
                </a:extLst>
              </a:tr>
              <a:tr h="45461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Uključivanje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asistenta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pruža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mi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više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vremena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za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drugu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djecu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273298"/>
                  </a:ext>
                </a:extLst>
              </a:tr>
              <a:tr h="25367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Uključivanje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asistenata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nastavu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korisno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je za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svu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djecu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845621"/>
                  </a:ext>
                </a:extLst>
              </a:tr>
              <a:tr h="50592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Asistent svojim prisustvom negativno obilježava učenika s posebnim obrazovnim potrebama.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964078"/>
                  </a:ext>
                </a:extLst>
              </a:tr>
              <a:tr h="50592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 Smatram da je i u idućem polugodištu u razredu potreban asistent u nastavi.</a:t>
                      </a: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402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7677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1BA7A293-7ED0-4468-87DD-EA1FB4F1519D}"/>
              </a:ext>
            </a:extLst>
          </p:cNvPr>
          <p:cNvSpPr txBox="1"/>
          <p:nvPr/>
        </p:nvSpPr>
        <p:spPr>
          <a:xfrm>
            <a:off x="569579" y="204801"/>
            <a:ext cx="12295572" cy="92282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1800" b="1" dirty="0">
                <a:solidFill>
                  <a:srgbClr val="24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Mišljenje učitelja o ulozi pomoćnika u nastavi u redovnoj školi u OŠ Grigor Vitez, Sveti Ivan Žabno</a:t>
            </a:r>
            <a:endParaRPr lang="hr-HR" sz="1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400"/>
              </a:lnSpc>
              <a:spcAft>
                <a:spcPts val="375"/>
              </a:spcAft>
            </a:pPr>
            <a:r>
              <a:rPr lang="hr-HR" sz="1400" b="1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hr-HR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spcAft>
                <a:spcPts val="800"/>
              </a:spcAft>
            </a:pPr>
            <a:r>
              <a:rPr lang="hr-HR" sz="1400" dirty="0">
                <a:solidFill>
                  <a:srgbClr val="61616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400"/>
              </a:lnSpc>
              <a:spcAft>
                <a:spcPts val="375"/>
              </a:spcAft>
            </a:pPr>
            <a:r>
              <a:rPr lang="hr-HR" sz="1400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01:02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spcAft>
                <a:spcPts val="800"/>
              </a:spcAft>
            </a:pPr>
            <a:r>
              <a:rPr lang="hr-HR" sz="1400" dirty="0">
                <a:solidFill>
                  <a:srgbClr val="61616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Prosječno vrijeme dovršetka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400"/>
              </a:lnSpc>
              <a:spcAft>
                <a:spcPts val="375"/>
              </a:spcAft>
            </a:pPr>
            <a:r>
              <a:rPr lang="hr-HR" sz="1400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Aktivno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spcAft>
                <a:spcPts val="800"/>
              </a:spcAft>
            </a:pPr>
            <a:r>
              <a:rPr lang="hr-HR" sz="1400" dirty="0">
                <a:solidFill>
                  <a:srgbClr val="61616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Pregledaj odgovore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Objavi rezultate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4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Otvori u programu Excel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Uključivanje asistenta pruža mi više vremena za drugu djecu.</a:t>
            </a:r>
            <a:endParaRPr lang="hr-H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4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4.60</a:t>
            </a:r>
            <a:endParaRPr lang="hr-HR" sz="1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400" dirty="0">
                <a:solidFill>
                  <a:srgbClr val="59595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Prosječan broj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Uključivanje asistenata u nastavu pozitivno utječe na obrazovna postignuća učenika s teškoćama.</a:t>
            </a:r>
            <a:endParaRPr lang="hr-H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4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4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4.80</a:t>
            </a:r>
            <a:endParaRPr lang="hr-HR" sz="1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400" dirty="0">
                <a:solidFill>
                  <a:srgbClr val="59595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Prosječan broj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497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D5CF72-0CA0-4661-B6DB-E55E12639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Uvjeti inkluzije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87E5071-6289-4E73-B459-94F77AE98CF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tx1"/>
                </a:solidFill>
              </a:rPr>
              <a:t>Podrška učenicima s teškoćama </a:t>
            </a:r>
            <a:r>
              <a:rPr lang="hr-HR" dirty="0"/>
              <a:t>:</a:t>
            </a:r>
          </a:p>
          <a:p>
            <a:r>
              <a:rPr lang="hr-HR" dirty="0"/>
              <a:t>IK (metodički postupci, prilagodbe)</a:t>
            </a:r>
          </a:p>
          <a:p>
            <a:r>
              <a:rPr lang="hr-HR" dirty="0"/>
              <a:t>Pomoćnici u nastavi</a:t>
            </a:r>
          </a:p>
          <a:p>
            <a:r>
              <a:rPr lang="hr-HR" dirty="0"/>
              <a:t>Rehabilitacijski postupci(logoped, psiholog, fizioterapeut, SI)</a:t>
            </a:r>
          </a:p>
          <a:p>
            <a:r>
              <a:rPr lang="hr-HR" dirty="0"/>
              <a:t>Vježbe za razvoj </a:t>
            </a:r>
            <a:r>
              <a:rPr lang="hr-HR" dirty="0" err="1"/>
              <a:t>senzorike</a:t>
            </a:r>
            <a:r>
              <a:rPr lang="hr-HR" dirty="0"/>
              <a:t>, pamćenja, koncentracije, motorike, socijalne vještine</a:t>
            </a:r>
          </a:p>
          <a:p>
            <a:r>
              <a:rPr lang="hr-HR" dirty="0"/>
              <a:t>Senzibilizacija razreda (radionice) i učitelja (stavovi, stručna predavanja)</a:t>
            </a:r>
          </a:p>
          <a:p>
            <a:r>
              <a:rPr lang="hr-HR" dirty="0"/>
              <a:t>Suradnja s roditeljima i zajednicom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6" name="Rezervirano mjesto sadržaja 5" descr="Slika na kojoj se prikazuje tekst, osoba, radi, računalo&#10;&#10;Opis je automatski generiran">
            <a:extLst>
              <a:ext uri="{FF2B5EF4-FFF2-40B4-BE49-F238E27FC236}">
                <a16:creationId xmlns:a16="http://schemas.microsoft.com/office/drawing/2014/main" id="{86D14AD9-C866-4F16-ADF9-F54E8E6AB4C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10800000">
            <a:off x="5089525" y="1018309"/>
            <a:ext cx="8128000" cy="5375708"/>
          </a:xfrm>
        </p:spPr>
      </p:pic>
    </p:spTree>
    <p:extLst>
      <p:ext uri="{BB962C8B-B14F-4D97-AF65-F5344CB8AC3E}">
        <p14:creationId xmlns:p14="http://schemas.microsoft.com/office/powerpoint/2010/main" val="6049482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354C9AAD-5281-4433-81F9-43883817A4CB}"/>
              </a:ext>
            </a:extLst>
          </p:cNvPr>
          <p:cNvSpPr txBox="1"/>
          <p:nvPr/>
        </p:nvSpPr>
        <p:spPr>
          <a:xfrm>
            <a:off x="-33454" y="367780"/>
            <a:ext cx="11540970" cy="9607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Uključivanje asistenata u nastavu pozitivno utječe na prihvaćanje učenika s teškoćama od strane vršnjaka.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1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36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4.30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59595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Prosječan broj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r-HR" sz="18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Zajednički rad učitelja i asistenta pridonosi kvalitetnijoj nastavi .</a:t>
            </a:r>
            <a:endParaRPr lang="hr-HR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1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36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4.80</a:t>
            </a:r>
            <a:endParaRPr lang="hr-HR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59595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Prosječan broj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Smatram da je i u idućem polugodištu u razredu potreban pomoćnik  u nastavi (vrijedi za sve učenike koji imaju podršku pomoćnika u nastavi).</a:t>
            </a:r>
            <a:endParaRPr lang="hr-HR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1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36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4.80</a:t>
            </a:r>
            <a:endParaRPr lang="hr-HR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924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2D5F9087-A2DC-4A92-A5D3-FE8E1F2E6547}"/>
              </a:ext>
            </a:extLst>
          </p:cNvPr>
          <p:cNvSpPr txBox="1"/>
          <p:nvPr/>
        </p:nvSpPr>
        <p:spPr>
          <a:xfrm>
            <a:off x="1" y="647245"/>
            <a:ext cx="11987560" cy="5345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20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Uključivanje asistenata u nastavu korisno je za svu djecu.</a:t>
            </a:r>
            <a:endParaRPr lang="hr-H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1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36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4.00</a:t>
            </a:r>
            <a:endParaRPr lang="hr-HR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59595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Prosječan broj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r-HR" sz="18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Asistent svojim prisustvom negativno obilježava učenika s teškoćama. </a:t>
            </a:r>
            <a:endParaRPr lang="hr-HR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1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36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1.50</a:t>
            </a:r>
            <a:endParaRPr lang="hr-HR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590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CC4B42A2-8FAF-45C5-9562-1744767FD073}"/>
              </a:ext>
            </a:extLst>
          </p:cNvPr>
          <p:cNvSpPr txBox="1"/>
          <p:nvPr/>
        </p:nvSpPr>
        <p:spPr>
          <a:xfrm>
            <a:off x="-78059" y="165239"/>
            <a:ext cx="12087921" cy="8951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r-HR" sz="20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Uključivanje asistenta u nastavu olakšava svakodnevni rad u razredu. </a:t>
            </a:r>
            <a:endParaRPr lang="hr-H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1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36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4.70</a:t>
            </a:r>
            <a:endParaRPr lang="hr-HR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59595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Prosječan broj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20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endParaRPr lang="hr-H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20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Uključivanje asistenta pruža mi više vremena za drugu djecu .</a:t>
            </a:r>
            <a:endParaRPr lang="hr-H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1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36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4.56</a:t>
            </a:r>
            <a:endParaRPr lang="hr-HR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59595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Prosječan broj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2000" b="1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Uključivanje asistenta u nastavu pozitivno utječe na ponašanje učenika s teškoćama. </a:t>
            </a:r>
            <a:endParaRPr lang="hr-H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 bod)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100" u="sng" dirty="0">
                <a:solidFill>
                  <a:srgbClr val="05387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 pojedinosti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</a:pPr>
            <a:r>
              <a:rPr lang="hr-HR" sz="36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12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Odgovori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latinLnBrk="1">
              <a:lnSpc>
                <a:spcPct val="200000"/>
              </a:lnSpc>
              <a:spcAft>
                <a:spcPts val="800"/>
              </a:spcAft>
            </a:pPr>
            <a:r>
              <a:rPr lang="hr-HR" sz="1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4.60</a:t>
            </a:r>
            <a:endParaRPr lang="hr-HR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800"/>
              </a:spcAft>
            </a:pPr>
            <a:r>
              <a:rPr lang="hr-HR" sz="1800" dirty="0">
                <a:solidFill>
                  <a:srgbClr val="59595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Prosječan broj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40122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6AD040-E1F9-4BD7-A5AB-DB684EA4B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Mišljenje pomoćnika u nastavi </a:t>
            </a:r>
          </a:p>
        </p:txBody>
      </p:sp>
    </p:spTree>
    <p:extLst>
      <p:ext uri="{BB962C8B-B14F-4D97-AF65-F5344CB8AC3E}">
        <p14:creationId xmlns:p14="http://schemas.microsoft.com/office/powerpoint/2010/main" val="368236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178BE9-53D8-441A-8691-0ED3B464B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5AFF79C-0D71-4C28-9825-B73A06992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775" y="1623902"/>
            <a:ext cx="38539920" cy="427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sz="2400"/>
          </a:p>
        </p:txBody>
      </p:sp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3B892B0D-D546-460D-A063-8C99E8D30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475164"/>
              </p:ext>
            </p:extLst>
          </p:nvPr>
        </p:nvGraphicFramePr>
        <p:xfrm>
          <a:off x="1085818" y="128215"/>
          <a:ext cx="8553482" cy="8122204"/>
        </p:xfrm>
        <a:graphic>
          <a:graphicData uri="http://schemas.openxmlformats.org/drawingml/2006/table">
            <a:tbl>
              <a:tblPr firstRow="1" firstCol="1" bandRow="1"/>
              <a:tblGrid>
                <a:gridCol w="4278924">
                  <a:extLst>
                    <a:ext uri="{9D8B030D-6E8A-4147-A177-3AD203B41FA5}">
                      <a16:colId xmlns:a16="http://schemas.microsoft.com/office/drawing/2014/main" val="350550189"/>
                    </a:ext>
                  </a:extLst>
                </a:gridCol>
                <a:gridCol w="4274558">
                  <a:extLst>
                    <a:ext uri="{9D8B030D-6E8A-4147-A177-3AD203B41FA5}">
                      <a16:colId xmlns:a16="http://schemas.microsoft.com/office/drawing/2014/main" val="2327875994"/>
                    </a:ext>
                  </a:extLst>
                </a:gridCol>
              </a:tblGrid>
              <a:tr h="47059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1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Jeste li zadovoljni sa   svojim poslom i statusom?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Odgovori pomoćnika u nastavi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N=8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0318445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a)U potpunosti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237845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 Nisam zadovoljna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1951705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 Ostalo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Nisam zadovoljna s uvjetima rada, a s poslom jesam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792299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Zbog čega ste nezadovoljni i razmišljate li o drugom poslu?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3928570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a)Mala plaća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Slažem se</a:t>
                      </a:r>
                      <a:endParaRPr lang="hr-HR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620256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 Ovaj posao mi je privremeno rješenje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966948"/>
                  </a:ext>
                </a:extLst>
              </a:tr>
              <a:tr h="542874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c)ostalo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Razmišljam o drugom poslu zbog navedenog (prekid preko ljeta, nemogućnost kreditne sposobnosti, nemamo pravo na regres, božićnicu kao ostali radnici , nemamo svoj sindikat), nema GO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824592"/>
                  </a:ext>
                </a:extLst>
              </a:tr>
              <a:tr h="36858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Mislite li da bi zanimanje pomoćnika u nastavi trebalo biti kategorizirano i ući  registar zanimanja?</a:t>
                      </a:r>
                      <a:endParaRPr lang="hr-H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973915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a)Da, svakako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7583196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 Ne mislim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670972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 Ostalo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79922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Koje kompetencije su vam važne za posao pomoćnika u nastavi?</a:t>
                      </a:r>
                      <a:endParaRPr lang="hr-H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3051459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a)Pedagoško/psihološke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22210"/>
                  </a:ext>
                </a:extLst>
              </a:tr>
              <a:tr h="47059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 Komunikacijske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198268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c)Ostalo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743763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Mislite li da je edukacija pomoćnika u nastavi dovoljna?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467554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a)Da, dovoljna je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6102729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 Nije dovoljna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Nije dovoljna</a:t>
                      </a:r>
                      <a:endParaRPr lang="hr-H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98103"/>
                  </a:ext>
                </a:extLst>
              </a:tr>
              <a:tr h="20951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 Ostalo</a:t>
                      </a:r>
                      <a:endParaRPr lang="hr-H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r-HR" sz="11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205" marR="68205" marT="94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14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2629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54D8DF-A5C5-4C68-95E1-AC897BEA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FF0000"/>
                </a:solidFill>
                <a:latin typeface="Impact" panose="020B0806030902050204" pitchFamily="34" charset="0"/>
              </a:rPr>
              <a:t>Zakonski   okvir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C3432AB-FE30-40E7-A544-F77BD22B38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hr-HR" sz="5000" b="1" dirty="0">
                <a:solidFill>
                  <a:schemeClr val="tx1"/>
                </a:solidFill>
                <a:latin typeface="+mn-lt"/>
              </a:rPr>
              <a:t>Ustav Republike Hrvatske </a:t>
            </a:r>
            <a:r>
              <a:rPr lang="hr-HR" sz="5000" dirty="0">
                <a:solidFill>
                  <a:schemeClr val="tx1"/>
                </a:solidFill>
                <a:latin typeface="+mn-lt"/>
              </a:rPr>
              <a:t>čl. 65, </a:t>
            </a:r>
            <a:r>
              <a:rPr lang="hr-HR" sz="5000" i="1" dirty="0">
                <a:solidFill>
                  <a:schemeClr val="tx1"/>
                </a:solidFill>
                <a:latin typeface="+mn-lt"/>
              </a:rPr>
              <a:t>osnovo školovanje obvezno, besplatno, dostupno, pod jednakim uvjetima, u skladu sa </a:t>
            </a:r>
            <a:r>
              <a:rPr lang="hr-HR" sz="5000" i="1" dirty="0" err="1">
                <a:solidFill>
                  <a:schemeClr val="tx1"/>
                </a:solidFill>
                <a:latin typeface="+mn-lt"/>
              </a:rPr>
              <a:t>sposobnostim</a:t>
            </a:r>
            <a:endParaRPr lang="hr-HR" sz="5000" i="1" dirty="0">
              <a:solidFill>
                <a:schemeClr val="tx1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hr-HR" sz="5000" b="1" dirty="0">
                <a:solidFill>
                  <a:schemeClr val="tx1"/>
                </a:solidFill>
                <a:latin typeface="+mn-lt"/>
              </a:rPr>
              <a:t>Konvencija o pravima osoba s invaliditetom </a:t>
            </a:r>
            <a:r>
              <a:rPr lang="hr-HR" sz="5000" dirty="0">
                <a:solidFill>
                  <a:schemeClr val="tx1"/>
                </a:solidFill>
                <a:latin typeface="+mn-lt"/>
              </a:rPr>
              <a:t>(2006)</a:t>
            </a:r>
          </a:p>
          <a:p>
            <a:r>
              <a:rPr lang="hr-HR" sz="5000" b="1" dirty="0">
                <a:solidFill>
                  <a:schemeClr val="tx1"/>
                </a:solidFill>
                <a:latin typeface="+mn-lt"/>
              </a:rPr>
              <a:t>Konvencija o pravima osoba s invaliditetom </a:t>
            </a:r>
            <a:r>
              <a:rPr lang="hr-HR" sz="5000" dirty="0">
                <a:solidFill>
                  <a:schemeClr val="tx1"/>
                </a:solidFill>
                <a:latin typeface="+mn-lt"/>
              </a:rPr>
              <a:t>(2006)</a:t>
            </a:r>
            <a:r>
              <a:rPr lang="hr-HR" sz="5000" dirty="0"/>
              <a:t> </a:t>
            </a:r>
          </a:p>
          <a:p>
            <a:r>
              <a:rPr lang="hr-HR" sz="5000" dirty="0"/>
              <a:t>Pravilnik o osnovnoškolskom i srednjoškolskom odgoju i obrazovanju  učenika s teškoćama u razvoju NN 24/2015-510</a:t>
            </a:r>
          </a:p>
          <a:p>
            <a:r>
              <a:rPr lang="hr-HR" sz="5000" dirty="0"/>
              <a:t>Zakon o odgoju i obrazovanju u osnovnoj i srednjoj školi, NN 152/2014.</a:t>
            </a:r>
          </a:p>
          <a:p>
            <a:r>
              <a:rPr lang="hr-HR" sz="5000" dirty="0"/>
              <a:t>Pravilnik o pomoćnicima u nastavi i stručnim komunikacijskim posrednicima, NN 201/2018-1992</a:t>
            </a:r>
          </a:p>
          <a:p>
            <a:r>
              <a:rPr lang="hr-HR" sz="5000" dirty="0"/>
              <a:t>Pravilnik o broju učenika u redovitom i kombiniranom razrednom odjelu i odgojno-obrazovnoj skupini  u osnovnoj školi NN 124/2009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hr-HR" sz="18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6" name="Rezervirano mjesto sadržaja 5" descr="Slika na kojoj se prikazuje tekst, osoba, na zatvorenom, prijenosnik&#10;&#10;Opis je automatski generiran">
            <a:extLst>
              <a:ext uri="{FF2B5EF4-FFF2-40B4-BE49-F238E27FC236}">
                <a16:creationId xmlns:a16="http://schemas.microsoft.com/office/drawing/2014/main" id="{65F22DA4-5124-48F9-8DBD-9AA4DFF5B25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525" y="2532063"/>
            <a:ext cx="4184650" cy="3138487"/>
          </a:xfrm>
        </p:spPr>
      </p:pic>
    </p:spTree>
    <p:extLst>
      <p:ext uri="{BB962C8B-B14F-4D97-AF65-F5344CB8AC3E}">
        <p14:creationId xmlns:p14="http://schemas.microsoft.com/office/powerpoint/2010/main" val="2199085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42E959-41FD-4AF9-A1F4-C5D39F8C1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Pravilnik o pomoćnicima u nastavi i stručno </a:t>
            </a:r>
            <a:r>
              <a:rPr lang="hr-HR">
                <a:solidFill>
                  <a:srgbClr val="FF0000"/>
                </a:solidFill>
                <a:latin typeface="Impact" panose="020B0806030902050204" pitchFamily="34" charset="0"/>
              </a:rPr>
              <a:t>komunikacijskim posrednicima ,NN 102/2018-1992</a:t>
            </a:r>
            <a:endParaRPr lang="hr-HR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87F570F-AFC1-44A5-9092-D494A604B60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Učenici s IT (LMR), utjecajnim teškoćama, motoričkim teškoćama ADHD ,mješovitim teškoćama</a:t>
            </a:r>
          </a:p>
          <a:p>
            <a:r>
              <a:rPr lang="hr-HR" dirty="0"/>
              <a:t>Postupak-na prijedlog škole</a:t>
            </a:r>
          </a:p>
          <a:p>
            <a:r>
              <a:rPr lang="hr-HR" dirty="0"/>
              <a:t>Povjerenstvo za utvrđivanje psihofizičkog stanja djeteta</a:t>
            </a:r>
          </a:p>
          <a:p>
            <a:r>
              <a:rPr lang="hr-HR" dirty="0"/>
              <a:t>Bodovanje (12 bodova)</a:t>
            </a:r>
          </a:p>
          <a:p>
            <a:r>
              <a:rPr lang="hr-HR" dirty="0"/>
              <a:t>Projekt „Prilika za sve” </a:t>
            </a:r>
          </a:p>
          <a:p>
            <a:r>
              <a:rPr lang="hr-HR" dirty="0"/>
              <a:t>Projekt „ Pomoćnici u nastavi/stručni komunikacijski posrednici kao potpora inkluzivnom obrazovanju, faza IV.”</a:t>
            </a:r>
          </a:p>
          <a:p>
            <a:r>
              <a:rPr lang="hr-HR" dirty="0"/>
              <a:t>Edukacija pomoćnika u nastavi</a:t>
            </a:r>
          </a:p>
          <a:p>
            <a:endParaRPr lang="hr-HR" dirty="0"/>
          </a:p>
        </p:txBody>
      </p:sp>
      <p:pic>
        <p:nvPicPr>
          <p:cNvPr id="6" name="Rezervirano mjesto sadržaja 5" descr="Slika na kojoj se prikazuje tekst&#10;&#10;Opis je automatski generiran">
            <a:extLst>
              <a:ext uri="{FF2B5EF4-FFF2-40B4-BE49-F238E27FC236}">
                <a16:creationId xmlns:a16="http://schemas.microsoft.com/office/drawing/2014/main" id="{BEF9CDBF-2A74-4459-889C-BFFAA084169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196" y="2160588"/>
            <a:ext cx="2183308" cy="3881437"/>
          </a:xfrm>
        </p:spPr>
      </p:pic>
    </p:spTree>
    <p:extLst>
      <p:ext uri="{BB962C8B-B14F-4D97-AF65-F5344CB8AC3E}">
        <p14:creationId xmlns:p14="http://schemas.microsoft.com/office/powerpoint/2010/main" val="219692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Slika 1">
            <a:extLst>
              <a:ext uri="{FF2B5EF4-FFF2-40B4-BE49-F238E27FC236}">
                <a16:creationId xmlns:a16="http://schemas.microsoft.com/office/drawing/2014/main" id="{985E11B3-BAE6-4F06-AFF6-9C7ED99177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754063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AutoShape 3">
            <a:extLst>
              <a:ext uri="{FF2B5EF4-FFF2-40B4-BE49-F238E27FC236}">
                <a16:creationId xmlns:a16="http://schemas.microsoft.com/office/drawing/2014/main" id="{5B9B8B5B-E635-4EB4-A66C-F4C4BC269AF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99795" y="3779520"/>
            <a:ext cx="5834380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AutoShape 4">
            <a:extLst>
              <a:ext uri="{FF2B5EF4-FFF2-40B4-BE49-F238E27FC236}">
                <a16:creationId xmlns:a16="http://schemas.microsoft.com/office/drawing/2014/main" id="{3F2CA403-D752-4515-B0FF-40F74CBDB6E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99795" y="7584440"/>
            <a:ext cx="5834380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Rectangle 4">
            <a:extLst>
              <a:ext uri="{FF2B5EF4-FFF2-40B4-BE49-F238E27FC236}">
                <a16:creationId xmlns:a16="http://schemas.microsoft.com/office/drawing/2014/main" id="{61C463BD-6954-49C4-9150-870147A6C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KOPRIVNIČKO-KRIŽEVAČKA ŽUPANIJA</a:t>
            </a:r>
            <a:endParaRPr kumimoji="0" lang="hr-HR" altLang="sr-Latn-R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175F6A-18E7-4A3D-ACAF-12FC67EB3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938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UVOĐENJA U RAD</a:t>
            </a:r>
            <a:endParaRPr kumimoji="0" lang="hr-HR" altLang="sr-Latn-R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PRILIKA ZA SVE 4</a:t>
            </a:r>
            <a:endParaRPr kumimoji="0" lang="hr-HR" altLang="sr-Latn-R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Datum: 21.03.2022. (ponedjeljak)</a:t>
            </a:r>
            <a:endParaRPr kumimoji="0" lang="hr-HR" altLang="sr-Latn-R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Naziv škole: OŠ „Grigor Vitez“, Sveti Ivan Žabno</a:t>
            </a:r>
            <a:endParaRPr kumimoji="0" lang="hr-HR" altLang="sr-Latn-R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63539F-94F1-416D-B49E-D17EFED0E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60150"/>
            <a:ext cx="12100264" cy="9679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br>
              <a:rPr kumimoji="0" lang="hr-HR" altLang="sr-Latn-R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DNEVNI RED</a:t>
            </a:r>
            <a:endParaRPr kumimoji="0" lang="hr-HR" altLang="sr-Latn-R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8,00 – 15,00 Edukacija pomoćnika u nastavi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Teme: 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Pravilnik o osnovnoškolskom i srednjoškolskom odgoju i obrazovanju učenika s teškoćama u razvoju (NN 24/2015)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Pravilnik o izmjenama pravilnika o pomoćnicima u nastavi i stručnim komunikacijskom posrednicima (NN 22/2020),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inkluzivno obrazovanje učenika s teškoćama u razvoju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lang="hr-HR" altLang="sr-Latn-R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snovna načela obrazovanja učenika s teškoćama u razvoju s naglaskom na inkluzivno obrazovanje 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Prava i odgovornosti učenika s teškoćama u razvoju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Karakteristike učenika s teškoćama u razvoju i razvojne osobitosti učenika s teškoćama u razvoju (za sve vrste teškoća)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Evaluacija rada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3129B4-D9E2-4B2D-AE47-9EF3E6649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2554"/>
            <a:ext cx="9438802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2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br>
              <a:rPr kumimoji="0" lang="hr-HR" altLang="sr-Latn-R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lang="hr-HR" altLang="sr-Latn-RS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DNEVNI RED</a:t>
            </a:r>
            <a:endParaRPr kumimoji="0" lang="hr-HR" altLang="sr-Latn-R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8,00 – 15,00 Edukacija pomoćnika u nastavi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Teme: 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Djelokrug rada pomoćnika u nastavi, pomoćne tehnologije i potpomognuta komunikacija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Komunikacijske vještine i suradnja sa sudionicima u odgoju i obrazovanju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Empatija, socijalizacija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podrška učenicima s teškoćama u razvoju u odgojno-obrazovnom procesu i razvoju socijalnih vještina (način pružanja pomoći) 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28875" algn="l"/>
              </a:tabLst>
            </a:pPr>
            <a:r>
              <a:rPr kumimoji="0" lang="hr-HR" altLang="sr-Latn-R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Evaluacija rada</a:t>
            </a:r>
            <a:endParaRPr kumimoji="0" lang="hr-HR" altLang="sr-Latn-R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787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73B73798-0028-4590-B0C0-4BF7ECA67101}"/>
              </a:ext>
            </a:extLst>
          </p:cNvPr>
          <p:cNvSpPr txBox="1"/>
          <p:nvPr/>
        </p:nvSpPr>
        <p:spPr>
          <a:xfrm>
            <a:off x="0" y="261024"/>
            <a:ext cx="12260062" cy="7659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28875" algn="l"/>
              </a:tabLst>
            </a:pPr>
            <a:r>
              <a:rPr lang="hr-HR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Datum:23.03.2022.(srijeda)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28875" algn="l"/>
              </a:tabLst>
            </a:pPr>
            <a:r>
              <a:rPr lang="hr-HR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Naziv škole: OŠ „Grigor Vitez“, Sveti Ivan Žabno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28875" algn="l"/>
              </a:tabLst>
            </a:pPr>
            <a:r>
              <a:rPr lang="hr-HR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28875" algn="l"/>
              </a:tabLst>
            </a:pPr>
            <a:r>
              <a:rPr lang="hr-HR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DNEVNI RED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28875" algn="l"/>
              </a:tabLst>
            </a:pPr>
            <a:r>
              <a:rPr lang="hr-HR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8,00 – 15,00 Edukacija pomoćnika u nastavi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Teme: 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Djelokrug rada pomoćnika u nastavi, pomoćne tehnologije i potpomognuta komunikacija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Komunikacijske vještine i suradnja sa sudionicima u odgoju i obrazovanju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Empatija, socijalizacija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podrška učenicima s teškoćama u razvoju u odgojno-obrazovnom procesu i razvoju socijalnih vještina (način pružanja pomoći) 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Evaluacija rada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r-HR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Datum: 23.03.2022.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28875" algn="l"/>
              </a:tabLst>
            </a:pPr>
            <a:r>
              <a:rPr lang="hr-H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hr-HR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DNEVNI RED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11,30 – 18,30 Edukacija pomoćnika u nastavi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Teme: 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Specifične poteškoće u učenju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hr-HR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uradnja s učiteljem/nastavnikom/stručnim timom škole/roditeljima i drugim učenicima 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Suradnja (učenik-pomoćnik u nastavi-nastavnik-roditelj), etički aspekti odgoja i obrazovanja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Vođenje dokumentacije o radu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Sadržaji iz osnova zdravstvene zaštite i zaštite na radu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  <a:tabLst>
                <a:tab pos="2428875" algn="l"/>
              </a:tabLst>
            </a:pPr>
            <a:r>
              <a:rPr lang="hr-H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428875" algn="l"/>
              </a:tabLst>
            </a:pP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293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C5C5B4-1B1E-4585-BC50-2B91D10CF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Uloga pomoćnika u nastavi</a:t>
            </a:r>
            <a:b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</a:br>
            <a:r>
              <a:rPr lang="hr-HR" sz="2000" dirty="0">
                <a:solidFill>
                  <a:srgbClr val="FF0000"/>
                </a:solidFill>
                <a:latin typeface="Impact" panose="020B0806030902050204" pitchFamily="34" charset="0"/>
              </a:rPr>
              <a:t>(Stančić, 2010./2011.)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43C5BA3D-9452-45C2-A56E-BE7106781598}"/>
              </a:ext>
            </a:extLst>
          </p:cNvPr>
          <p:cNvSpPr txBox="1"/>
          <p:nvPr/>
        </p:nvSpPr>
        <p:spPr>
          <a:xfrm>
            <a:off x="1034249" y="2372908"/>
            <a:ext cx="609895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000" dirty="0"/>
              <a:t> Podrška djeci s teškoćama u školskim, </a:t>
            </a:r>
            <a:r>
              <a:rPr lang="hr-HR" altLang="sr-Latn-RS" sz="2000" dirty="0" err="1"/>
              <a:t>izvanučioničkim</a:t>
            </a:r>
            <a:r>
              <a:rPr lang="hr-HR" altLang="sr-Latn-RS" sz="2000" dirty="0"/>
              <a:t> aktivnostima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000" dirty="0"/>
              <a:t> Provođenje osobne skrbi (toalet, hranjenje i dr.)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000" dirty="0"/>
              <a:t> Poticanje socijalnih interakcija i prikupljanje podataka o djeci (</a:t>
            </a:r>
            <a:r>
              <a:rPr lang="hr-HR" altLang="sr-Latn-RS" sz="2000" dirty="0" err="1"/>
              <a:t>Werts</a:t>
            </a:r>
            <a:r>
              <a:rPr lang="hr-HR" altLang="sr-Latn-RS" sz="2000" dirty="0"/>
              <a:t> i sur.)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000" dirty="0"/>
              <a:t>Pružanje uputa u nastavnim sadržajima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000" b="1" dirty="0"/>
              <a:t>Jasno definirana </a:t>
            </a:r>
            <a:r>
              <a:rPr lang="hr-HR" altLang="sr-Latn-RS" sz="2000" dirty="0"/>
              <a:t>(</a:t>
            </a:r>
            <a:r>
              <a:rPr lang="hr-HR" altLang="sr-Latn-RS" sz="2000" dirty="0" err="1"/>
              <a:t>Lamont</a:t>
            </a:r>
            <a:r>
              <a:rPr lang="hr-HR" altLang="sr-Latn-RS" sz="2000" dirty="0"/>
              <a:t>, </a:t>
            </a:r>
            <a:r>
              <a:rPr lang="hr-HR" altLang="sr-Latn-RS" sz="2000" dirty="0" err="1"/>
              <a:t>Hil</a:t>
            </a:r>
            <a:r>
              <a:rPr lang="hr-HR" altLang="sr-Latn-RS" sz="2000" dirty="0"/>
              <a:t>)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000" dirty="0"/>
              <a:t> </a:t>
            </a:r>
            <a:r>
              <a:rPr lang="hr-HR" altLang="sr-Latn-RS" sz="2000" b="1" dirty="0"/>
              <a:t>Izbjegavati </a:t>
            </a:r>
            <a:r>
              <a:rPr lang="hr-HR" altLang="sr-Latn-RS" sz="2000" b="1" dirty="0" err="1"/>
              <a:t>prezaštićivanje</a:t>
            </a:r>
            <a:r>
              <a:rPr lang="hr-HR" altLang="sr-Latn-RS" sz="2000" b="1" dirty="0"/>
              <a:t> i izoliranje, pretjerano naglašavanje uloge pomoćnika u nastavi može zasjeniti dijete!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000" b="1" dirty="0"/>
              <a:t> Poimanje uloge iz perspektive djece </a:t>
            </a:r>
            <a:r>
              <a:rPr lang="hr-HR" altLang="sr-Latn-RS" sz="2000" dirty="0"/>
              <a:t>(</a:t>
            </a:r>
            <a:r>
              <a:rPr lang="hr-HR" altLang="sr-Latn-RS" sz="2000" dirty="0" err="1"/>
              <a:t>Broer</a:t>
            </a:r>
            <a:r>
              <a:rPr lang="hr-HR" altLang="sr-Latn-RS" sz="2000" dirty="0"/>
              <a:t>, Doyle, </a:t>
            </a:r>
            <a:r>
              <a:rPr lang="hr-HR" altLang="sr-Latn-RS" sz="2000" dirty="0" err="1"/>
              <a:t>Giangreco</a:t>
            </a:r>
            <a:r>
              <a:rPr lang="hr-HR" altLang="sr-Latn-RS" sz="2000" dirty="0"/>
              <a:t>, 2001)</a:t>
            </a:r>
          </a:p>
        </p:txBody>
      </p:sp>
    </p:spTree>
    <p:extLst>
      <p:ext uri="{BB962C8B-B14F-4D97-AF65-F5344CB8AC3E}">
        <p14:creationId xmlns:p14="http://schemas.microsoft.com/office/powerpoint/2010/main" val="2370311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D6ECAC-C9EF-48A2-9C30-F73CECB27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  <a:t>Uloga pomoćnika u nastavi</a:t>
            </a:r>
            <a:br>
              <a:rPr lang="hr-HR" dirty="0">
                <a:solidFill>
                  <a:srgbClr val="FF0000"/>
                </a:solidFill>
                <a:latin typeface="Impact" panose="020B0806030902050204" pitchFamily="34" charset="0"/>
              </a:rPr>
            </a:br>
            <a:r>
              <a:rPr lang="hr-HR" sz="2000" dirty="0">
                <a:solidFill>
                  <a:srgbClr val="FF0000"/>
                </a:solidFill>
                <a:latin typeface="Impact" panose="020B0806030902050204" pitchFamily="34" charset="0"/>
              </a:rPr>
              <a:t>(Stančić, 2010./2011.)</a:t>
            </a: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EE15FF6F-2561-48E9-B12A-233064408EC8}"/>
              </a:ext>
            </a:extLst>
          </p:cNvPr>
          <p:cNvSpPr txBox="1"/>
          <p:nvPr/>
        </p:nvSpPr>
        <p:spPr>
          <a:xfrm>
            <a:off x="812307" y="2175820"/>
            <a:ext cx="60989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dolazi u školu 10 min prije početka nastave</a:t>
            </a: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 OSOBNO USMJERENE aktivnosti </a:t>
            </a: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 prati učenika do učionice, prati tijekom prelaska u druge učionice, </a:t>
            </a: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 pruža podršku u pripremanju za nastavu, </a:t>
            </a: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 usmjerava tijekom nastave, </a:t>
            </a: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 prepisuje, crta za učenika,</a:t>
            </a: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 piše, crta prema uputi učenika,</a:t>
            </a: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 čita upute, tumači upute, </a:t>
            </a: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 </a:t>
            </a:r>
            <a:r>
              <a:rPr lang="hr-HR" altLang="sr-Latn-RS" sz="1800" b="1" dirty="0"/>
              <a:t>izrađuje didaktički materijal, nastavne listiće prema uputi učitelja... (sada ne )</a:t>
            </a: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1800" dirty="0"/>
              <a:t> pruža podršku u nastavi TZK, LK, TEH...</a:t>
            </a:r>
          </a:p>
        </p:txBody>
      </p:sp>
    </p:spTree>
    <p:extLst>
      <p:ext uri="{BB962C8B-B14F-4D97-AF65-F5344CB8AC3E}">
        <p14:creationId xmlns:p14="http://schemas.microsoft.com/office/powerpoint/2010/main" val="186404836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351</TotalTime>
  <Words>4052</Words>
  <Application>Microsoft Office PowerPoint</Application>
  <PresentationFormat>Široki zaslon</PresentationFormat>
  <Paragraphs>513</Paragraphs>
  <Slides>34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10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34</vt:i4>
      </vt:variant>
    </vt:vector>
  </HeadingPairs>
  <TitlesOfParts>
    <vt:vector size="45" baseType="lpstr">
      <vt:lpstr>Arial</vt:lpstr>
      <vt:lpstr>Calibri</vt:lpstr>
      <vt:lpstr>Impact</vt:lpstr>
      <vt:lpstr>Minion Pro Cond</vt:lpstr>
      <vt:lpstr>Segoe UI</vt:lpstr>
      <vt:lpstr>Symbol</vt:lpstr>
      <vt:lpstr>Times New Roman</vt:lpstr>
      <vt:lpstr>Trebuchet MS</vt:lpstr>
      <vt:lpstr>Wingdings</vt:lpstr>
      <vt:lpstr>Wingdings 3</vt:lpstr>
      <vt:lpstr>Faseta</vt:lpstr>
      <vt:lpstr>Uloga pomoćnika u nastavi u redovnoj školi</vt:lpstr>
      <vt:lpstr>Model podrške u Hrvatskoj</vt:lpstr>
      <vt:lpstr>Uvjeti inkluzije </vt:lpstr>
      <vt:lpstr>Zakonski   okvir</vt:lpstr>
      <vt:lpstr>Pravilnik o pomoćnicima u nastavi i stručno komunikacijskim posrednicima ,NN 102/2018-1992</vt:lpstr>
      <vt:lpstr>PowerPoint prezentacija</vt:lpstr>
      <vt:lpstr>PowerPoint prezentacija</vt:lpstr>
      <vt:lpstr>Uloga pomoćnika u nastavi (Stančić, 2010./2011.)</vt:lpstr>
      <vt:lpstr>Uloga pomoćnika u nastavi (Stančić, 2010./2011.)</vt:lpstr>
      <vt:lpstr>Uloga i zadaća pomoćnika u nastavi</vt:lpstr>
      <vt:lpstr>Plan rada pomoćnika u nastavi</vt:lpstr>
      <vt:lpstr>PowerPoint prezentacija</vt:lpstr>
      <vt:lpstr>PowerPoint prezentacija</vt:lpstr>
      <vt:lpstr>PowerPoint prezentacija</vt:lpstr>
      <vt:lpstr>Suradnički odnos učitelja i pomoćnika u nastavi Lorenz (2001, prema Mistry i sur. 2004) </vt:lpstr>
      <vt:lpstr>Reflektivni timski rad</vt:lpstr>
      <vt:lpstr>KOMPETENCIJE  ZA  ULOGU (Stančić,2010./2011.)</vt:lpstr>
      <vt:lpstr>Što djeca s teškoćama misle o pomoćnicima u nastavi (Krampač 2008.)</vt:lpstr>
      <vt:lpstr>Misliš li da lakše pratiš nastavu uz pomoć pom. u nastavi?  Da, rezultati su bolji  U kojim predmetima ti pomaže pom. u nastavi i kako?    - pokazuje mi što treba napisati i tako...  -pomaže mi vagati, računati -pomaže mi kada nešto ne razumijem </vt:lpstr>
      <vt:lpstr>PowerPoint prezentacija</vt:lpstr>
      <vt:lpstr>Što tebi znači imati asistenta?      -asistent je prijatelj, pomoć u nastavi -pomoć </vt:lpstr>
      <vt:lpstr>PowerPoint prezentacija</vt:lpstr>
      <vt:lpstr>Jesi li uvijek imao/la  jednog pom. u nastavi?</vt:lpstr>
      <vt:lpstr>Jesi li sam/a izabrao/la pom. u nastavi?</vt:lpstr>
      <vt:lpstr>PowerPoint prezentacija</vt:lpstr>
      <vt:lpstr>Što roditelji očekuju?  (Chopra i French 2004., Ivančić, Stančić, 2004).  </vt:lpstr>
      <vt:lpstr>Što su rekli učenici u OŠ Grigor Vitez?</vt:lpstr>
      <vt:lpstr>Što  učitelji misle o pomoćnicima u nastavi (Stančić, Sekušak-Galešev 2008) </vt:lpstr>
      <vt:lpstr>PowerPoint prezentacija</vt:lpstr>
      <vt:lpstr>PowerPoint prezentacija</vt:lpstr>
      <vt:lpstr>PowerPoint prezentacija</vt:lpstr>
      <vt:lpstr>PowerPoint prezentacija</vt:lpstr>
      <vt:lpstr>Mišljenje pomoćnika u nastavi 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pomoćnika u nastavi u redovnoj školi</dc:title>
  <dc:creator>Nevzeta Zdunić</dc:creator>
  <cp:lastModifiedBy>Nevzeta Zdunić</cp:lastModifiedBy>
  <cp:revision>2</cp:revision>
  <dcterms:created xsi:type="dcterms:W3CDTF">2022-05-16T10:03:28Z</dcterms:created>
  <dcterms:modified xsi:type="dcterms:W3CDTF">2022-05-18T11:57:46Z</dcterms:modified>
</cp:coreProperties>
</file>