
<file path=[Content_Types].xml><?xml version="1.0" encoding="utf-8"?>
<Types xmlns="http://schemas.openxmlformats.org/package/2006/content-types">
  <Default Extension="emf" ContentType="image/x-emf"/>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9"/>
  </p:notesMasterIdLst>
  <p:sldIdLst>
    <p:sldId id="256" r:id="rId2"/>
    <p:sldId id="279" r:id="rId3"/>
    <p:sldId id="281" r:id="rId4"/>
    <p:sldId id="293" r:id="rId5"/>
    <p:sldId id="282" r:id="rId6"/>
    <p:sldId id="301" r:id="rId7"/>
    <p:sldId id="294" r:id="rId8"/>
    <p:sldId id="300" r:id="rId9"/>
    <p:sldId id="290" r:id="rId10"/>
    <p:sldId id="289" r:id="rId11"/>
    <p:sldId id="288" r:id="rId12"/>
    <p:sldId id="287" r:id="rId13"/>
    <p:sldId id="257" r:id="rId14"/>
    <p:sldId id="258" r:id="rId15"/>
    <p:sldId id="280" r:id="rId16"/>
    <p:sldId id="292" r:id="rId17"/>
    <p:sldId id="296" r:id="rId18"/>
    <p:sldId id="284" r:id="rId19"/>
    <p:sldId id="259" r:id="rId20"/>
    <p:sldId id="291" r:id="rId21"/>
    <p:sldId id="299" r:id="rId22"/>
    <p:sldId id="303" r:id="rId23"/>
    <p:sldId id="285" r:id="rId24"/>
    <p:sldId id="261" r:id="rId25"/>
    <p:sldId id="302" r:id="rId26"/>
    <p:sldId id="295" r:id="rId27"/>
    <p:sldId id="297" r:id="rId28"/>
  </p:sldIdLst>
  <p:sldSz cx="12192000" cy="6858000"/>
  <p:notesSz cx="6858000" cy="9144000"/>
  <p:embeddedFontLst>
    <p:embeddedFont>
      <p:font typeface="Shantell Sans" panose="020B0604020202020204" charset="-18"/>
      <p:regular r:id="rId30"/>
      <p:bold r:id="rId31"/>
      <p:italic r:id="rId32"/>
      <p:boldItalic r:id="rId33"/>
    </p:embeddedFont>
    <p:embeddedFont>
      <p:font typeface="Shantell Sans ExtraBold" panose="020B0604020202020204" charset="-18"/>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9F96B-18DA-424C-888A-955FE54A5EA1}" v="5" dt="2024-05-15T11:13:33.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7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vzeta Zdunić" userId="8a9104e5-6d4c-41a1-ac36-5122ec1b6419" providerId="ADAL" clId="{AD39F96B-18DA-424C-888A-955FE54A5EA1}"/>
    <pc:docChg chg="undo custSel addSld delSld modSld sldOrd">
      <pc:chgData name="Nevzeta Zdunić" userId="8a9104e5-6d4c-41a1-ac36-5122ec1b6419" providerId="ADAL" clId="{AD39F96B-18DA-424C-888A-955FE54A5EA1}" dt="2024-05-15T11:20:59.744" v="3895" actId="20577"/>
      <pc:docMkLst>
        <pc:docMk/>
      </pc:docMkLst>
      <pc:sldChg chg="modSp mod">
        <pc:chgData name="Nevzeta Zdunić" userId="8a9104e5-6d4c-41a1-ac36-5122ec1b6419" providerId="ADAL" clId="{AD39F96B-18DA-424C-888A-955FE54A5EA1}" dt="2024-05-15T08:57:57.630" v="2061" actId="20577"/>
        <pc:sldMkLst>
          <pc:docMk/>
          <pc:sldMk cId="0" sldId="256"/>
        </pc:sldMkLst>
        <pc:spChg chg="mod">
          <ac:chgData name="Nevzeta Zdunić" userId="8a9104e5-6d4c-41a1-ac36-5122ec1b6419" providerId="ADAL" clId="{AD39F96B-18DA-424C-888A-955FE54A5EA1}" dt="2024-05-15T08:57:57.630" v="2061" actId="20577"/>
          <ac:spMkLst>
            <pc:docMk/>
            <pc:sldMk cId="0" sldId="256"/>
            <ac:spMk id="573" creationId="{00000000-0000-0000-0000-000000000000}"/>
          </ac:spMkLst>
        </pc:spChg>
        <pc:spChg chg="mod">
          <ac:chgData name="Nevzeta Zdunić" userId="8a9104e5-6d4c-41a1-ac36-5122ec1b6419" providerId="ADAL" clId="{AD39F96B-18DA-424C-888A-955FE54A5EA1}" dt="2024-05-15T08:57:00.779" v="2060" actId="20577"/>
          <ac:spMkLst>
            <pc:docMk/>
            <pc:sldMk cId="0" sldId="256"/>
            <ac:spMk id="574" creationId="{00000000-0000-0000-0000-000000000000}"/>
          </ac:spMkLst>
        </pc:spChg>
      </pc:sldChg>
      <pc:sldChg chg="modSp mod">
        <pc:chgData name="Nevzeta Zdunić" userId="8a9104e5-6d4c-41a1-ac36-5122ec1b6419" providerId="ADAL" clId="{AD39F96B-18DA-424C-888A-955FE54A5EA1}" dt="2024-05-15T11:18:37.240" v="3888" actId="20577"/>
        <pc:sldMkLst>
          <pc:docMk/>
          <pc:sldMk cId="0" sldId="257"/>
        </pc:sldMkLst>
        <pc:spChg chg="mod">
          <ac:chgData name="Nevzeta Zdunić" userId="8a9104e5-6d4c-41a1-ac36-5122ec1b6419" providerId="ADAL" clId="{AD39F96B-18DA-424C-888A-955FE54A5EA1}" dt="2024-05-15T11:18:37.240" v="3888" actId="20577"/>
          <ac:spMkLst>
            <pc:docMk/>
            <pc:sldMk cId="0" sldId="257"/>
            <ac:spMk id="3" creationId="{097B8AFA-A964-70CB-A342-1F455B79EEC8}"/>
          </ac:spMkLst>
        </pc:spChg>
        <pc:spChg chg="mod">
          <ac:chgData name="Nevzeta Zdunić" userId="8a9104e5-6d4c-41a1-ac36-5122ec1b6419" providerId="ADAL" clId="{AD39F96B-18DA-424C-888A-955FE54A5EA1}" dt="2024-05-13T18:55:06.035" v="433" actId="20577"/>
          <ac:spMkLst>
            <pc:docMk/>
            <pc:sldMk cId="0" sldId="257"/>
            <ac:spMk id="579" creationId="{00000000-0000-0000-0000-000000000000}"/>
          </ac:spMkLst>
        </pc:spChg>
      </pc:sldChg>
      <pc:sldChg chg="modSp mod">
        <pc:chgData name="Nevzeta Zdunić" userId="8a9104e5-6d4c-41a1-ac36-5122ec1b6419" providerId="ADAL" clId="{AD39F96B-18DA-424C-888A-955FE54A5EA1}" dt="2024-05-13T19:40:42.244" v="1211" actId="20577"/>
        <pc:sldMkLst>
          <pc:docMk/>
          <pc:sldMk cId="0" sldId="258"/>
        </pc:sldMkLst>
        <pc:spChg chg="mod">
          <ac:chgData name="Nevzeta Zdunić" userId="8a9104e5-6d4c-41a1-ac36-5122ec1b6419" providerId="ADAL" clId="{AD39F96B-18DA-424C-888A-955FE54A5EA1}" dt="2024-05-13T19:40:42.244" v="1211" actId="20577"/>
          <ac:spMkLst>
            <pc:docMk/>
            <pc:sldMk cId="0" sldId="258"/>
            <ac:spMk id="628" creationId="{00000000-0000-0000-0000-000000000000}"/>
          </ac:spMkLst>
        </pc:spChg>
        <pc:spChg chg="mod">
          <ac:chgData name="Nevzeta Zdunić" userId="8a9104e5-6d4c-41a1-ac36-5122ec1b6419" providerId="ADAL" clId="{AD39F96B-18DA-424C-888A-955FE54A5EA1}" dt="2024-05-13T19:19:19.046" v="712" actId="20577"/>
          <ac:spMkLst>
            <pc:docMk/>
            <pc:sldMk cId="0" sldId="258"/>
            <ac:spMk id="629" creationId="{00000000-0000-0000-0000-000000000000}"/>
          </ac:spMkLst>
        </pc:spChg>
        <pc:spChg chg="mod">
          <ac:chgData name="Nevzeta Zdunić" userId="8a9104e5-6d4c-41a1-ac36-5122ec1b6419" providerId="ADAL" clId="{AD39F96B-18DA-424C-888A-955FE54A5EA1}" dt="2024-05-13T19:30:19.339" v="909" actId="14100"/>
          <ac:spMkLst>
            <pc:docMk/>
            <pc:sldMk cId="0" sldId="258"/>
            <ac:spMk id="630" creationId="{00000000-0000-0000-0000-000000000000}"/>
          </ac:spMkLst>
        </pc:spChg>
        <pc:spChg chg="mod">
          <ac:chgData name="Nevzeta Zdunić" userId="8a9104e5-6d4c-41a1-ac36-5122ec1b6419" providerId="ADAL" clId="{AD39F96B-18DA-424C-888A-955FE54A5EA1}" dt="2024-05-13T19:23:03.443" v="797" actId="255"/>
          <ac:spMkLst>
            <pc:docMk/>
            <pc:sldMk cId="0" sldId="258"/>
            <ac:spMk id="631" creationId="{00000000-0000-0000-0000-000000000000}"/>
          </ac:spMkLst>
        </pc:spChg>
        <pc:spChg chg="mod">
          <ac:chgData name="Nevzeta Zdunić" userId="8a9104e5-6d4c-41a1-ac36-5122ec1b6419" providerId="ADAL" clId="{AD39F96B-18DA-424C-888A-955FE54A5EA1}" dt="2024-05-13T19:29:35.264" v="906" actId="20577"/>
          <ac:spMkLst>
            <pc:docMk/>
            <pc:sldMk cId="0" sldId="258"/>
            <ac:spMk id="632" creationId="{00000000-0000-0000-0000-000000000000}"/>
          </ac:spMkLst>
        </pc:spChg>
        <pc:spChg chg="mod">
          <ac:chgData name="Nevzeta Zdunić" userId="8a9104e5-6d4c-41a1-ac36-5122ec1b6419" providerId="ADAL" clId="{AD39F96B-18DA-424C-888A-955FE54A5EA1}" dt="2024-05-13T19:22:26.613" v="795" actId="255"/>
          <ac:spMkLst>
            <pc:docMk/>
            <pc:sldMk cId="0" sldId="258"/>
            <ac:spMk id="633" creationId="{00000000-0000-0000-0000-000000000000}"/>
          </ac:spMkLst>
        </pc:spChg>
        <pc:spChg chg="mod">
          <ac:chgData name="Nevzeta Zdunić" userId="8a9104e5-6d4c-41a1-ac36-5122ec1b6419" providerId="ADAL" clId="{AD39F96B-18DA-424C-888A-955FE54A5EA1}" dt="2024-05-13T19:30:01.255" v="908" actId="255"/>
          <ac:spMkLst>
            <pc:docMk/>
            <pc:sldMk cId="0" sldId="258"/>
            <ac:spMk id="634" creationId="{00000000-0000-0000-0000-000000000000}"/>
          </ac:spMkLst>
        </pc:spChg>
        <pc:spChg chg="mod">
          <ac:chgData name="Nevzeta Zdunić" userId="8a9104e5-6d4c-41a1-ac36-5122ec1b6419" providerId="ADAL" clId="{AD39F96B-18DA-424C-888A-955FE54A5EA1}" dt="2024-05-13T19:26:38.395" v="838" actId="255"/>
          <ac:spMkLst>
            <pc:docMk/>
            <pc:sldMk cId="0" sldId="258"/>
            <ac:spMk id="635" creationId="{00000000-0000-0000-0000-000000000000}"/>
          </ac:spMkLst>
        </pc:spChg>
        <pc:spChg chg="mod">
          <ac:chgData name="Nevzeta Zdunić" userId="8a9104e5-6d4c-41a1-ac36-5122ec1b6419" providerId="ADAL" clId="{AD39F96B-18DA-424C-888A-955FE54A5EA1}" dt="2024-05-13T19:31:46.461" v="935" actId="255"/>
          <ac:spMkLst>
            <pc:docMk/>
            <pc:sldMk cId="0" sldId="258"/>
            <ac:spMk id="636" creationId="{00000000-0000-0000-0000-000000000000}"/>
          </ac:spMkLst>
        </pc:spChg>
        <pc:spChg chg="mod">
          <ac:chgData name="Nevzeta Zdunić" userId="8a9104e5-6d4c-41a1-ac36-5122ec1b6419" providerId="ADAL" clId="{AD39F96B-18DA-424C-888A-955FE54A5EA1}" dt="2024-05-13T19:34:26.727" v="963" actId="113"/>
          <ac:spMkLst>
            <pc:docMk/>
            <pc:sldMk cId="0" sldId="258"/>
            <ac:spMk id="637" creationId="{00000000-0000-0000-0000-000000000000}"/>
          </ac:spMkLst>
        </pc:spChg>
        <pc:spChg chg="mod">
          <ac:chgData name="Nevzeta Zdunić" userId="8a9104e5-6d4c-41a1-ac36-5122ec1b6419" providerId="ADAL" clId="{AD39F96B-18DA-424C-888A-955FE54A5EA1}" dt="2024-05-13T19:31:54.110" v="936" actId="20577"/>
          <ac:spMkLst>
            <pc:docMk/>
            <pc:sldMk cId="0" sldId="258"/>
            <ac:spMk id="638" creationId="{00000000-0000-0000-0000-000000000000}"/>
          </ac:spMkLst>
        </pc:spChg>
        <pc:spChg chg="mod">
          <ac:chgData name="Nevzeta Zdunić" userId="8a9104e5-6d4c-41a1-ac36-5122ec1b6419" providerId="ADAL" clId="{AD39F96B-18DA-424C-888A-955FE54A5EA1}" dt="2024-05-13T19:34:56.059" v="965" actId="255"/>
          <ac:spMkLst>
            <pc:docMk/>
            <pc:sldMk cId="0" sldId="258"/>
            <ac:spMk id="639" creationId="{00000000-0000-0000-0000-000000000000}"/>
          </ac:spMkLst>
        </pc:spChg>
        <pc:spChg chg="mod">
          <ac:chgData name="Nevzeta Zdunić" userId="8a9104e5-6d4c-41a1-ac36-5122ec1b6419" providerId="ADAL" clId="{AD39F96B-18DA-424C-888A-955FE54A5EA1}" dt="2024-05-13T19:39:48.725" v="1200" actId="20577"/>
          <ac:spMkLst>
            <pc:docMk/>
            <pc:sldMk cId="0" sldId="258"/>
            <ac:spMk id="640" creationId="{00000000-0000-0000-0000-000000000000}"/>
          </ac:spMkLst>
        </pc:spChg>
      </pc:sldChg>
      <pc:sldChg chg="modSp mod">
        <pc:chgData name="Nevzeta Zdunić" userId="8a9104e5-6d4c-41a1-ac36-5122ec1b6419" providerId="ADAL" clId="{AD39F96B-18DA-424C-888A-955FE54A5EA1}" dt="2024-05-13T19:57:58.522" v="1588" actId="2711"/>
        <pc:sldMkLst>
          <pc:docMk/>
          <pc:sldMk cId="0" sldId="259"/>
        </pc:sldMkLst>
        <pc:spChg chg="mod">
          <ac:chgData name="Nevzeta Zdunić" userId="8a9104e5-6d4c-41a1-ac36-5122ec1b6419" providerId="ADAL" clId="{AD39F96B-18DA-424C-888A-955FE54A5EA1}" dt="2024-05-13T19:57:39.501" v="1586" actId="2711"/>
          <ac:spMkLst>
            <pc:docMk/>
            <pc:sldMk cId="0" sldId="259"/>
            <ac:spMk id="652" creationId="{00000000-0000-0000-0000-000000000000}"/>
          </ac:spMkLst>
        </pc:spChg>
        <pc:spChg chg="mod">
          <ac:chgData name="Nevzeta Zdunić" userId="8a9104e5-6d4c-41a1-ac36-5122ec1b6419" providerId="ADAL" clId="{AD39F96B-18DA-424C-888A-955FE54A5EA1}" dt="2024-05-13T19:57:58.522" v="1588" actId="2711"/>
          <ac:spMkLst>
            <pc:docMk/>
            <pc:sldMk cId="0" sldId="259"/>
            <ac:spMk id="653" creationId="{00000000-0000-0000-0000-000000000000}"/>
          </ac:spMkLst>
        </pc:spChg>
      </pc:sldChg>
      <pc:sldChg chg="modSp mod">
        <pc:chgData name="Nevzeta Zdunić" userId="8a9104e5-6d4c-41a1-ac36-5122ec1b6419" providerId="ADAL" clId="{AD39F96B-18DA-424C-888A-955FE54A5EA1}" dt="2024-05-13T19:58:32.620" v="1591" actId="2711"/>
        <pc:sldMkLst>
          <pc:docMk/>
          <pc:sldMk cId="0" sldId="260"/>
        </pc:sldMkLst>
        <pc:spChg chg="mod">
          <ac:chgData name="Nevzeta Zdunić" userId="8a9104e5-6d4c-41a1-ac36-5122ec1b6419" providerId="ADAL" clId="{AD39F96B-18DA-424C-888A-955FE54A5EA1}" dt="2024-05-13T19:58:22.416" v="1590" actId="2711"/>
          <ac:spMkLst>
            <pc:docMk/>
            <pc:sldMk cId="0" sldId="260"/>
            <ac:spMk id="659" creationId="{00000000-0000-0000-0000-000000000000}"/>
          </ac:spMkLst>
        </pc:spChg>
        <pc:spChg chg="mod">
          <ac:chgData name="Nevzeta Zdunić" userId="8a9104e5-6d4c-41a1-ac36-5122ec1b6419" providerId="ADAL" clId="{AD39F96B-18DA-424C-888A-955FE54A5EA1}" dt="2024-05-13T19:58:32.620" v="1591" actId="2711"/>
          <ac:spMkLst>
            <pc:docMk/>
            <pc:sldMk cId="0" sldId="260"/>
            <ac:spMk id="660" creationId="{00000000-0000-0000-0000-000000000000}"/>
          </ac:spMkLst>
        </pc:spChg>
      </pc:sldChg>
      <pc:sldChg chg="delSp modSp mod">
        <pc:chgData name="Nevzeta Zdunić" userId="8a9104e5-6d4c-41a1-ac36-5122ec1b6419" providerId="ADAL" clId="{AD39F96B-18DA-424C-888A-955FE54A5EA1}" dt="2024-05-15T10:24:49.777" v="3000" actId="20577"/>
        <pc:sldMkLst>
          <pc:docMk/>
          <pc:sldMk cId="0" sldId="261"/>
        </pc:sldMkLst>
        <pc:spChg chg="mod">
          <ac:chgData name="Nevzeta Zdunić" userId="8a9104e5-6d4c-41a1-ac36-5122ec1b6419" providerId="ADAL" clId="{AD39F96B-18DA-424C-888A-955FE54A5EA1}" dt="2024-05-15T10:24:49.777" v="3000" actId="20577"/>
          <ac:spMkLst>
            <pc:docMk/>
            <pc:sldMk cId="0" sldId="261"/>
            <ac:spMk id="666" creationId="{00000000-0000-0000-0000-000000000000}"/>
          </ac:spMkLst>
        </pc:spChg>
        <pc:spChg chg="mod">
          <ac:chgData name="Nevzeta Zdunić" userId="8a9104e5-6d4c-41a1-ac36-5122ec1b6419" providerId="ADAL" clId="{AD39F96B-18DA-424C-888A-955FE54A5EA1}" dt="2024-05-13T18:47:54.909" v="301" actId="27636"/>
          <ac:spMkLst>
            <pc:docMk/>
            <pc:sldMk cId="0" sldId="261"/>
            <ac:spMk id="667" creationId="{00000000-0000-0000-0000-000000000000}"/>
          </ac:spMkLst>
        </pc:spChg>
        <pc:picChg chg="del mod">
          <ac:chgData name="Nevzeta Zdunić" userId="8a9104e5-6d4c-41a1-ac36-5122ec1b6419" providerId="ADAL" clId="{AD39F96B-18DA-424C-888A-955FE54A5EA1}" dt="2024-05-13T18:47:40.323" v="298" actId="478"/>
          <ac:picMkLst>
            <pc:docMk/>
            <pc:sldMk cId="0" sldId="261"/>
            <ac:picMk id="665" creationId="{00000000-0000-0000-0000-000000000000}"/>
          </ac:picMkLst>
        </pc:picChg>
      </pc:sldChg>
      <pc:sldChg chg="modSp del mod">
        <pc:chgData name="Nevzeta Zdunić" userId="8a9104e5-6d4c-41a1-ac36-5122ec1b6419" providerId="ADAL" clId="{AD39F96B-18DA-424C-888A-955FE54A5EA1}" dt="2024-05-15T10:30:03.071" v="3071" actId="2696"/>
        <pc:sldMkLst>
          <pc:docMk/>
          <pc:sldMk cId="0" sldId="262"/>
        </pc:sldMkLst>
        <pc:spChg chg="mod">
          <ac:chgData name="Nevzeta Zdunić" userId="8a9104e5-6d4c-41a1-ac36-5122ec1b6419" providerId="ADAL" clId="{AD39F96B-18DA-424C-888A-955FE54A5EA1}" dt="2024-05-15T10:26:42.128" v="3014" actId="5793"/>
          <ac:spMkLst>
            <pc:docMk/>
            <pc:sldMk cId="0" sldId="262"/>
            <ac:spMk id="679" creationId="{00000000-0000-0000-0000-000000000000}"/>
          </ac:spMkLst>
        </pc:spChg>
        <pc:spChg chg="mod">
          <ac:chgData name="Nevzeta Zdunić" userId="8a9104e5-6d4c-41a1-ac36-5122ec1b6419" providerId="ADAL" clId="{AD39F96B-18DA-424C-888A-955FE54A5EA1}" dt="2024-05-13T18:48:16.410" v="303" actId="6549"/>
          <ac:spMkLst>
            <pc:docMk/>
            <pc:sldMk cId="0" sldId="262"/>
            <ac:spMk id="680" creationId="{00000000-0000-0000-0000-000000000000}"/>
          </ac:spMkLst>
        </pc:spChg>
      </pc:sldChg>
      <pc:sldChg chg="addSp delSp modSp del mod">
        <pc:chgData name="Nevzeta Zdunić" userId="8a9104e5-6d4c-41a1-ac36-5122ec1b6419" providerId="ADAL" clId="{AD39F96B-18DA-424C-888A-955FE54A5EA1}" dt="2024-05-13T18:51:44.198" v="395" actId="2696"/>
        <pc:sldMkLst>
          <pc:docMk/>
          <pc:sldMk cId="0" sldId="263"/>
        </pc:sldMkLst>
        <pc:spChg chg="add mod">
          <ac:chgData name="Nevzeta Zdunić" userId="8a9104e5-6d4c-41a1-ac36-5122ec1b6419" providerId="ADAL" clId="{AD39F96B-18DA-424C-888A-955FE54A5EA1}" dt="2024-05-13T18:49:13.263" v="326" actId="478"/>
          <ac:spMkLst>
            <pc:docMk/>
            <pc:sldMk cId="0" sldId="263"/>
            <ac:spMk id="3" creationId="{C0E07152-EF41-4070-90C1-E1DCC8B4593B}"/>
          </ac:spMkLst>
        </pc:spChg>
        <pc:spChg chg="mod">
          <ac:chgData name="Nevzeta Zdunić" userId="8a9104e5-6d4c-41a1-ac36-5122ec1b6419" providerId="ADAL" clId="{AD39F96B-18DA-424C-888A-955FE54A5EA1}" dt="2024-05-13T18:49:42.835" v="336" actId="2711"/>
          <ac:spMkLst>
            <pc:docMk/>
            <pc:sldMk cId="0" sldId="263"/>
            <ac:spMk id="688" creationId="{00000000-0000-0000-0000-000000000000}"/>
          </ac:spMkLst>
        </pc:spChg>
        <pc:spChg chg="mod">
          <ac:chgData name="Nevzeta Zdunić" userId="8a9104e5-6d4c-41a1-ac36-5122ec1b6419" providerId="ADAL" clId="{AD39F96B-18DA-424C-888A-955FE54A5EA1}" dt="2024-05-13T18:49:47.634" v="337" actId="6549"/>
          <ac:spMkLst>
            <pc:docMk/>
            <pc:sldMk cId="0" sldId="263"/>
            <ac:spMk id="689" creationId="{00000000-0000-0000-0000-000000000000}"/>
          </ac:spMkLst>
        </pc:spChg>
        <pc:spChg chg="del">
          <ac:chgData name="Nevzeta Zdunić" userId="8a9104e5-6d4c-41a1-ac36-5122ec1b6419" providerId="ADAL" clId="{AD39F96B-18DA-424C-888A-955FE54A5EA1}" dt="2024-05-13T18:49:13.263" v="326" actId="478"/>
          <ac:spMkLst>
            <pc:docMk/>
            <pc:sldMk cId="0" sldId="263"/>
            <ac:spMk id="690" creationId="{00000000-0000-0000-0000-000000000000}"/>
          </ac:spMkLst>
        </pc:spChg>
      </pc:sldChg>
      <pc:sldChg chg="modSp del mod">
        <pc:chgData name="Nevzeta Zdunić" userId="8a9104e5-6d4c-41a1-ac36-5122ec1b6419" providerId="ADAL" clId="{AD39F96B-18DA-424C-888A-955FE54A5EA1}" dt="2024-05-13T18:52:22.801" v="400" actId="2696"/>
        <pc:sldMkLst>
          <pc:docMk/>
          <pc:sldMk cId="0" sldId="264"/>
        </pc:sldMkLst>
        <pc:spChg chg="mod">
          <ac:chgData name="Nevzeta Zdunić" userId="8a9104e5-6d4c-41a1-ac36-5122ec1b6419" providerId="ADAL" clId="{AD39F96B-18DA-424C-888A-955FE54A5EA1}" dt="2024-05-13T18:50:40.314" v="368" actId="2711"/>
          <ac:spMkLst>
            <pc:docMk/>
            <pc:sldMk cId="0" sldId="264"/>
            <ac:spMk id="695" creationId="{00000000-0000-0000-0000-000000000000}"/>
          </ac:spMkLst>
        </pc:spChg>
        <pc:spChg chg="mod">
          <ac:chgData name="Nevzeta Zdunić" userId="8a9104e5-6d4c-41a1-ac36-5122ec1b6419" providerId="ADAL" clId="{AD39F96B-18DA-424C-888A-955FE54A5EA1}" dt="2024-05-13T18:51:08.399" v="390" actId="6549"/>
          <ac:spMkLst>
            <pc:docMk/>
            <pc:sldMk cId="0" sldId="264"/>
            <ac:spMk id="696" creationId="{00000000-0000-0000-0000-000000000000}"/>
          </ac:spMkLst>
        </pc:spChg>
      </pc:sldChg>
      <pc:sldChg chg="modSp del mod">
        <pc:chgData name="Nevzeta Zdunić" userId="8a9104e5-6d4c-41a1-ac36-5122ec1b6419" providerId="ADAL" clId="{AD39F96B-18DA-424C-888A-955FE54A5EA1}" dt="2024-05-13T18:51:15.176" v="391" actId="2696"/>
        <pc:sldMkLst>
          <pc:docMk/>
          <pc:sldMk cId="0" sldId="265"/>
        </pc:sldMkLst>
        <pc:spChg chg="mod">
          <ac:chgData name="Nevzeta Zdunić" userId="8a9104e5-6d4c-41a1-ac36-5122ec1b6419" providerId="ADAL" clId="{AD39F96B-18DA-424C-888A-955FE54A5EA1}" dt="2024-05-13T18:50:55.837" v="370" actId="27636"/>
          <ac:spMkLst>
            <pc:docMk/>
            <pc:sldMk cId="0" sldId="265"/>
            <ac:spMk id="704" creationId="{00000000-0000-0000-0000-000000000000}"/>
          </ac:spMkLst>
        </pc:spChg>
      </pc:sldChg>
      <pc:sldChg chg="modSp del mod">
        <pc:chgData name="Nevzeta Zdunić" userId="8a9104e5-6d4c-41a1-ac36-5122ec1b6419" providerId="ADAL" clId="{AD39F96B-18DA-424C-888A-955FE54A5EA1}" dt="2024-05-13T18:51:23.995" v="392" actId="2696"/>
        <pc:sldMkLst>
          <pc:docMk/>
          <pc:sldMk cId="0" sldId="266"/>
        </pc:sldMkLst>
        <pc:spChg chg="mod">
          <ac:chgData name="Nevzeta Zdunić" userId="8a9104e5-6d4c-41a1-ac36-5122ec1b6419" providerId="ADAL" clId="{AD39F96B-18DA-424C-888A-955FE54A5EA1}" dt="2024-05-13T18:50:55.882" v="372" actId="27636"/>
          <ac:spMkLst>
            <pc:docMk/>
            <pc:sldMk cId="0" sldId="266"/>
            <ac:spMk id="721" creationId="{00000000-0000-0000-0000-000000000000}"/>
          </ac:spMkLst>
        </pc:spChg>
        <pc:spChg chg="mod">
          <ac:chgData name="Nevzeta Zdunić" userId="8a9104e5-6d4c-41a1-ac36-5122ec1b6419" providerId="ADAL" clId="{AD39F96B-18DA-424C-888A-955FE54A5EA1}" dt="2024-05-13T18:50:55.862" v="371" actId="27636"/>
          <ac:spMkLst>
            <pc:docMk/>
            <pc:sldMk cId="0" sldId="266"/>
            <ac:spMk id="723" creationId="{00000000-0000-0000-0000-000000000000}"/>
          </ac:spMkLst>
        </pc:spChg>
        <pc:spChg chg="mod">
          <ac:chgData name="Nevzeta Zdunić" userId="8a9104e5-6d4c-41a1-ac36-5122ec1b6419" providerId="ADAL" clId="{AD39F96B-18DA-424C-888A-955FE54A5EA1}" dt="2024-05-13T18:50:55.913" v="374" actId="27636"/>
          <ac:spMkLst>
            <pc:docMk/>
            <pc:sldMk cId="0" sldId="266"/>
            <ac:spMk id="725" creationId="{00000000-0000-0000-0000-000000000000}"/>
          </ac:spMkLst>
        </pc:spChg>
        <pc:spChg chg="mod">
          <ac:chgData name="Nevzeta Zdunić" userId="8a9104e5-6d4c-41a1-ac36-5122ec1b6419" providerId="ADAL" clId="{AD39F96B-18DA-424C-888A-955FE54A5EA1}" dt="2024-05-13T18:50:55.899" v="373" actId="27636"/>
          <ac:spMkLst>
            <pc:docMk/>
            <pc:sldMk cId="0" sldId="266"/>
            <ac:spMk id="726" creationId="{00000000-0000-0000-0000-000000000000}"/>
          </ac:spMkLst>
        </pc:spChg>
      </pc:sldChg>
      <pc:sldChg chg="del">
        <pc:chgData name="Nevzeta Zdunić" userId="8a9104e5-6d4c-41a1-ac36-5122ec1b6419" providerId="ADAL" clId="{AD39F96B-18DA-424C-888A-955FE54A5EA1}" dt="2024-05-13T18:51:30.774" v="393" actId="2696"/>
        <pc:sldMkLst>
          <pc:docMk/>
          <pc:sldMk cId="0" sldId="267"/>
        </pc:sldMkLst>
      </pc:sldChg>
      <pc:sldChg chg="del">
        <pc:chgData name="Nevzeta Zdunić" userId="8a9104e5-6d4c-41a1-ac36-5122ec1b6419" providerId="ADAL" clId="{AD39F96B-18DA-424C-888A-955FE54A5EA1}" dt="2024-05-13T18:51:37.732" v="394" actId="2696"/>
        <pc:sldMkLst>
          <pc:docMk/>
          <pc:sldMk cId="0" sldId="268"/>
        </pc:sldMkLst>
      </pc:sldChg>
      <pc:sldChg chg="modSp del mod">
        <pc:chgData name="Nevzeta Zdunić" userId="8a9104e5-6d4c-41a1-ac36-5122ec1b6419" providerId="ADAL" clId="{AD39F96B-18DA-424C-888A-955FE54A5EA1}" dt="2024-05-13T18:51:48.652" v="396" actId="2696"/>
        <pc:sldMkLst>
          <pc:docMk/>
          <pc:sldMk cId="0" sldId="269"/>
        </pc:sldMkLst>
        <pc:spChg chg="mod">
          <ac:chgData name="Nevzeta Zdunić" userId="8a9104e5-6d4c-41a1-ac36-5122ec1b6419" providerId="ADAL" clId="{AD39F96B-18DA-424C-888A-955FE54A5EA1}" dt="2024-05-13T18:50:55.954" v="375" actId="27636"/>
          <ac:spMkLst>
            <pc:docMk/>
            <pc:sldMk cId="0" sldId="269"/>
            <ac:spMk id="806" creationId="{00000000-0000-0000-0000-000000000000}"/>
          </ac:spMkLst>
        </pc:spChg>
      </pc:sldChg>
      <pc:sldChg chg="del">
        <pc:chgData name="Nevzeta Zdunić" userId="8a9104e5-6d4c-41a1-ac36-5122ec1b6419" providerId="ADAL" clId="{AD39F96B-18DA-424C-888A-955FE54A5EA1}" dt="2024-05-13T18:51:52.639" v="397" actId="2696"/>
        <pc:sldMkLst>
          <pc:docMk/>
          <pc:sldMk cId="0" sldId="270"/>
        </pc:sldMkLst>
      </pc:sldChg>
      <pc:sldChg chg="modSp del mod">
        <pc:chgData name="Nevzeta Zdunić" userId="8a9104e5-6d4c-41a1-ac36-5122ec1b6419" providerId="ADAL" clId="{AD39F96B-18DA-424C-888A-955FE54A5EA1}" dt="2024-05-13T18:52:05.019" v="398" actId="2696"/>
        <pc:sldMkLst>
          <pc:docMk/>
          <pc:sldMk cId="0" sldId="271"/>
        </pc:sldMkLst>
        <pc:spChg chg="mod">
          <ac:chgData name="Nevzeta Zdunić" userId="8a9104e5-6d4c-41a1-ac36-5122ec1b6419" providerId="ADAL" clId="{AD39F96B-18DA-424C-888A-955FE54A5EA1}" dt="2024-05-13T18:50:56.013" v="377" actId="27636"/>
          <ac:spMkLst>
            <pc:docMk/>
            <pc:sldMk cId="0" sldId="271"/>
            <ac:spMk id="837" creationId="{00000000-0000-0000-0000-000000000000}"/>
          </ac:spMkLst>
        </pc:spChg>
        <pc:spChg chg="mod">
          <ac:chgData name="Nevzeta Zdunić" userId="8a9104e5-6d4c-41a1-ac36-5122ec1b6419" providerId="ADAL" clId="{AD39F96B-18DA-424C-888A-955FE54A5EA1}" dt="2024-05-13T18:50:56.031" v="378" actId="27636"/>
          <ac:spMkLst>
            <pc:docMk/>
            <pc:sldMk cId="0" sldId="271"/>
            <ac:spMk id="839" creationId="{00000000-0000-0000-0000-000000000000}"/>
          </ac:spMkLst>
        </pc:spChg>
        <pc:spChg chg="mod">
          <ac:chgData name="Nevzeta Zdunić" userId="8a9104e5-6d4c-41a1-ac36-5122ec1b6419" providerId="ADAL" clId="{AD39F96B-18DA-424C-888A-955FE54A5EA1}" dt="2024-05-13T18:50:55.988" v="376" actId="27636"/>
          <ac:spMkLst>
            <pc:docMk/>
            <pc:sldMk cId="0" sldId="271"/>
            <ac:spMk id="841" creationId="{00000000-0000-0000-0000-000000000000}"/>
          </ac:spMkLst>
        </pc:spChg>
      </pc:sldChg>
      <pc:sldChg chg="modSp del mod">
        <pc:chgData name="Nevzeta Zdunić" userId="8a9104e5-6d4c-41a1-ac36-5122ec1b6419" providerId="ADAL" clId="{AD39F96B-18DA-424C-888A-955FE54A5EA1}" dt="2024-05-13T18:52:16.591" v="399" actId="2696"/>
        <pc:sldMkLst>
          <pc:docMk/>
          <pc:sldMk cId="0" sldId="273"/>
        </pc:sldMkLst>
        <pc:spChg chg="mod">
          <ac:chgData name="Nevzeta Zdunić" userId="8a9104e5-6d4c-41a1-ac36-5122ec1b6419" providerId="ADAL" clId="{AD39F96B-18DA-424C-888A-955FE54A5EA1}" dt="2024-05-13T18:50:56.091" v="383" actId="27636"/>
          <ac:spMkLst>
            <pc:docMk/>
            <pc:sldMk cId="0" sldId="273"/>
            <ac:spMk id="949" creationId="{00000000-0000-0000-0000-000000000000}"/>
          </ac:spMkLst>
        </pc:spChg>
        <pc:spChg chg="mod">
          <ac:chgData name="Nevzeta Zdunić" userId="8a9104e5-6d4c-41a1-ac36-5122ec1b6419" providerId="ADAL" clId="{AD39F96B-18DA-424C-888A-955FE54A5EA1}" dt="2024-05-13T18:50:56.071" v="381" actId="27636"/>
          <ac:spMkLst>
            <pc:docMk/>
            <pc:sldMk cId="0" sldId="273"/>
            <ac:spMk id="950" creationId="{00000000-0000-0000-0000-000000000000}"/>
          </ac:spMkLst>
        </pc:spChg>
        <pc:spChg chg="mod">
          <ac:chgData name="Nevzeta Zdunić" userId="8a9104e5-6d4c-41a1-ac36-5122ec1b6419" providerId="ADAL" clId="{AD39F96B-18DA-424C-888A-955FE54A5EA1}" dt="2024-05-13T18:50:56.054" v="379" actId="27636"/>
          <ac:spMkLst>
            <pc:docMk/>
            <pc:sldMk cId="0" sldId="273"/>
            <ac:spMk id="951" creationId="{00000000-0000-0000-0000-000000000000}"/>
          </ac:spMkLst>
        </pc:spChg>
        <pc:spChg chg="mod">
          <ac:chgData name="Nevzeta Zdunić" userId="8a9104e5-6d4c-41a1-ac36-5122ec1b6419" providerId="ADAL" clId="{AD39F96B-18DA-424C-888A-955FE54A5EA1}" dt="2024-05-13T18:50:56.062" v="380" actId="27636"/>
          <ac:spMkLst>
            <pc:docMk/>
            <pc:sldMk cId="0" sldId="273"/>
            <ac:spMk id="952" creationId="{00000000-0000-0000-0000-000000000000}"/>
          </ac:spMkLst>
        </pc:spChg>
        <pc:spChg chg="mod">
          <ac:chgData name="Nevzeta Zdunić" userId="8a9104e5-6d4c-41a1-ac36-5122ec1b6419" providerId="ADAL" clId="{AD39F96B-18DA-424C-888A-955FE54A5EA1}" dt="2024-05-13T18:50:56.082" v="382" actId="27636"/>
          <ac:spMkLst>
            <pc:docMk/>
            <pc:sldMk cId="0" sldId="273"/>
            <ac:spMk id="953" creationId="{00000000-0000-0000-0000-000000000000}"/>
          </ac:spMkLst>
        </pc:spChg>
      </pc:sldChg>
      <pc:sldChg chg="delSp modSp del mod">
        <pc:chgData name="Nevzeta Zdunić" userId="8a9104e5-6d4c-41a1-ac36-5122ec1b6419" providerId="ADAL" clId="{AD39F96B-18DA-424C-888A-955FE54A5EA1}" dt="2024-05-15T10:20:50.224" v="2902" actId="2696"/>
        <pc:sldMkLst>
          <pc:docMk/>
          <pc:sldMk cId="0" sldId="274"/>
        </pc:sldMkLst>
        <pc:spChg chg="mod">
          <ac:chgData name="Nevzeta Zdunić" userId="8a9104e5-6d4c-41a1-ac36-5122ec1b6419" providerId="ADAL" clId="{AD39F96B-18DA-424C-888A-955FE54A5EA1}" dt="2024-05-13T19:59:52.281" v="1611" actId="255"/>
          <ac:spMkLst>
            <pc:docMk/>
            <pc:sldMk cId="0" sldId="274"/>
            <ac:spMk id="989" creationId="{00000000-0000-0000-0000-000000000000}"/>
          </ac:spMkLst>
        </pc:spChg>
        <pc:spChg chg="mod">
          <ac:chgData name="Nevzeta Zdunić" userId="8a9104e5-6d4c-41a1-ac36-5122ec1b6419" providerId="ADAL" clId="{AD39F96B-18DA-424C-888A-955FE54A5EA1}" dt="2024-05-13T20:01:02.883" v="1643" actId="20577"/>
          <ac:spMkLst>
            <pc:docMk/>
            <pc:sldMk cId="0" sldId="274"/>
            <ac:spMk id="990" creationId="{00000000-0000-0000-0000-000000000000}"/>
          </ac:spMkLst>
        </pc:spChg>
        <pc:spChg chg="mod">
          <ac:chgData name="Nevzeta Zdunić" userId="8a9104e5-6d4c-41a1-ac36-5122ec1b6419" providerId="ADAL" clId="{AD39F96B-18DA-424C-888A-955FE54A5EA1}" dt="2024-05-13T20:00:08.113" v="1615" actId="1076"/>
          <ac:spMkLst>
            <pc:docMk/>
            <pc:sldMk cId="0" sldId="274"/>
            <ac:spMk id="991" creationId="{00000000-0000-0000-0000-000000000000}"/>
          </ac:spMkLst>
        </pc:spChg>
        <pc:spChg chg="del">
          <ac:chgData name="Nevzeta Zdunić" userId="8a9104e5-6d4c-41a1-ac36-5122ec1b6419" providerId="ADAL" clId="{AD39F96B-18DA-424C-888A-955FE54A5EA1}" dt="2024-05-13T20:00:10.368" v="1616" actId="478"/>
          <ac:spMkLst>
            <pc:docMk/>
            <pc:sldMk cId="0" sldId="274"/>
            <ac:spMk id="992" creationId="{00000000-0000-0000-0000-000000000000}"/>
          </ac:spMkLst>
        </pc:spChg>
        <pc:spChg chg="del">
          <ac:chgData name="Nevzeta Zdunić" userId="8a9104e5-6d4c-41a1-ac36-5122ec1b6419" providerId="ADAL" clId="{AD39F96B-18DA-424C-888A-955FE54A5EA1}" dt="2024-05-13T20:00:23.008" v="1618" actId="478"/>
          <ac:spMkLst>
            <pc:docMk/>
            <pc:sldMk cId="0" sldId="274"/>
            <ac:spMk id="997" creationId="{00000000-0000-0000-0000-000000000000}"/>
          </ac:spMkLst>
        </pc:spChg>
        <pc:grpChg chg="del">
          <ac:chgData name="Nevzeta Zdunić" userId="8a9104e5-6d4c-41a1-ac36-5122ec1b6419" providerId="ADAL" clId="{AD39F96B-18DA-424C-888A-955FE54A5EA1}" dt="2024-05-13T20:00:19.500" v="1617" actId="21"/>
          <ac:grpSpMkLst>
            <pc:docMk/>
            <pc:sldMk cId="0" sldId="274"/>
            <ac:grpSpMk id="993" creationId="{00000000-0000-0000-0000-000000000000}"/>
          </ac:grpSpMkLst>
        </pc:grpChg>
      </pc:sldChg>
      <pc:sldChg chg="del">
        <pc:chgData name="Nevzeta Zdunić" userId="8a9104e5-6d4c-41a1-ac36-5122ec1b6419" providerId="ADAL" clId="{AD39F96B-18DA-424C-888A-955FE54A5EA1}" dt="2024-05-13T18:52:31.806" v="401" actId="2696"/>
        <pc:sldMkLst>
          <pc:docMk/>
          <pc:sldMk cId="0" sldId="276"/>
        </pc:sldMkLst>
      </pc:sldChg>
      <pc:sldChg chg="modSp mod ord">
        <pc:chgData name="Nevzeta Zdunić" userId="8a9104e5-6d4c-41a1-ac36-5122ec1b6419" providerId="ADAL" clId="{AD39F96B-18DA-424C-888A-955FE54A5EA1}" dt="2024-05-15T09:43:12.740" v="2487" actId="6549"/>
        <pc:sldMkLst>
          <pc:docMk/>
          <pc:sldMk cId="278434229" sldId="279"/>
        </pc:sldMkLst>
        <pc:spChg chg="mod">
          <ac:chgData name="Nevzeta Zdunić" userId="8a9104e5-6d4c-41a1-ac36-5122ec1b6419" providerId="ADAL" clId="{AD39F96B-18DA-424C-888A-955FE54A5EA1}" dt="2024-05-13T19:57:04.146" v="1583" actId="2711"/>
          <ac:spMkLst>
            <pc:docMk/>
            <pc:sldMk cId="278434229" sldId="279"/>
            <ac:spMk id="2" creationId="{22759234-6ED1-2E5B-1079-8DBBE5676F44}"/>
          </ac:spMkLst>
        </pc:spChg>
        <pc:spChg chg="mod">
          <ac:chgData name="Nevzeta Zdunić" userId="8a9104e5-6d4c-41a1-ac36-5122ec1b6419" providerId="ADAL" clId="{AD39F96B-18DA-424C-888A-955FE54A5EA1}" dt="2024-05-15T09:43:12.740" v="2487" actId="6549"/>
          <ac:spMkLst>
            <pc:docMk/>
            <pc:sldMk cId="278434229" sldId="279"/>
            <ac:spMk id="3" creationId="{A993A9A7-F8A4-B4A3-E88D-B7ABDD8A9F5F}"/>
          </ac:spMkLst>
        </pc:spChg>
      </pc:sldChg>
      <pc:sldChg chg="modSp new mod">
        <pc:chgData name="Nevzeta Zdunić" userId="8a9104e5-6d4c-41a1-ac36-5122ec1b6419" providerId="ADAL" clId="{AD39F96B-18DA-424C-888A-955FE54A5EA1}" dt="2024-05-13T19:55:47.510" v="1577" actId="5793"/>
        <pc:sldMkLst>
          <pc:docMk/>
          <pc:sldMk cId="1425825841" sldId="280"/>
        </pc:sldMkLst>
        <pc:spChg chg="mod">
          <ac:chgData name="Nevzeta Zdunić" userId="8a9104e5-6d4c-41a1-ac36-5122ec1b6419" providerId="ADAL" clId="{AD39F96B-18DA-424C-888A-955FE54A5EA1}" dt="2024-05-13T19:41:42.850" v="1224" actId="20577"/>
          <ac:spMkLst>
            <pc:docMk/>
            <pc:sldMk cId="1425825841" sldId="280"/>
            <ac:spMk id="2" creationId="{10933C9E-DE66-1EA9-BB61-09E22EFCF3DB}"/>
          </ac:spMkLst>
        </pc:spChg>
        <pc:spChg chg="mod">
          <ac:chgData name="Nevzeta Zdunić" userId="8a9104e5-6d4c-41a1-ac36-5122ec1b6419" providerId="ADAL" clId="{AD39F96B-18DA-424C-888A-955FE54A5EA1}" dt="2024-05-13T19:45:29.630" v="1354" actId="20577"/>
          <ac:spMkLst>
            <pc:docMk/>
            <pc:sldMk cId="1425825841" sldId="280"/>
            <ac:spMk id="3" creationId="{B708D2FD-AF8C-B7A4-3773-34B950B5D79C}"/>
          </ac:spMkLst>
        </pc:spChg>
        <pc:spChg chg="mod">
          <ac:chgData name="Nevzeta Zdunić" userId="8a9104e5-6d4c-41a1-ac36-5122ec1b6419" providerId="ADAL" clId="{AD39F96B-18DA-424C-888A-955FE54A5EA1}" dt="2024-05-13T19:45:10.058" v="1352" actId="255"/>
          <ac:spMkLst>
            <pc:docMk/>
            <pc:sldMk cId="1425825841" sldId="280"/>
            <ac:spMk id="4" creationId="{9FB6EB29-6EC7-D726-18D3-1D9E482CD706}"/>
          </ac:spMkLst>
        </pc:spChg>
        <pc:spChg chg="mod">
          <ac:chgData name="Nevzeta Zdunić" userId="8a9104e5-6d4c-41a1-ac36-5122ec1b6419" providerId="ADAL" clId="{AD39F96B-18DA-424C-888A-955FE54A5EA1}" dt="2024-05-13T19:47:50.929" v="1409" actId="6549"/>
          <ac:spMkLst>
            <pc:docMk/>
            <pc:sldMk cId="1425825841" sldId="280"/>
            <ac:spMk id="5" creationId="{97FDF313-BFF7-E32E-9E8D-F9A9B2269208}"/>
          </ac:spMkLst>
        </pc:spChg>
        <pc:spChg chg="mod">
          <ac:chgData name="Nevzeta Zdunić" userId="8a9104e5-6d4c-41a1-ac36-5122ec1b6419" providerId="ADAL" clId="{AD39F96B-18DA-424C-888A-955FE54A5EA1}" dt="2024-05-13T19:48:50.771" v="1441" actId="20577"/>
          <ac:spMkLst>
            <pc:docMk/>
            <pc:sldMk cId="1425825841" sldId="280"/>
            <ac:spMk id="6" creationId="{2A18DD70-4E04-0F33-2E67-28C223784E01}"/>
          </ac:spMkLst>
        </pc:spChg>
        <pc:spChg chg="mod">
          <ac:chgData name="Nevzeta Zdunić" userId="8a9104e5-6d4c-41a1-ac36-5122ec1b6419" providerId="ADAL" clId="{AD39F96B-18DA-424C-888A-955FE54A5EA1}" dt="2024-05-13T19:49:18.029" v="1443" actId="27636"/>
          <ac:spMkLst>
            <pc:docMk/>
            <pc:sldMk cId="1425825841" sldId="280"/>
            <ac:spMk id="7" creationId="{A1192CE6-2DD6-836F-B271-31CCCBD4C687}"/>
          </ac:spMkLst>
        </pc:spChg>
        <pc:spChg chg="mod">
          <ac:chgData name="Nevzeta Zdunić" userId="8a9104e5-6d4c-41a1-ac36-5122ec1b6419" providerId="ADAL" clId="{AD39F96B-18DA-424C-888A-955FE54A5EA1}" dt="2024-05-13T19:50:39.814" v="1484" actId="20577"/>
          <ac:spMkLst>
            <pc:docMk/>
            <pc:sldMk cId="1425825841" sldId="280"/>
            <ac:spMk id="8" creationId="{AD465FB3-8546-2EFC-C281-EA06A7B23DE8}"/>
          </ac:spMkLst>
        </pc:spChg>
        <pc:spChg chg="mod">
          <ac:chgData name="Nevzeta Zdunić" userId="8a9104e5-6d4c-41a1-ac36-5122ec1b6419" providerId="ADAL" clId="{AD39F96B-18DA-424C-888A-955FE54A5EA1}" dt="2024-05-13T19:51:26.254" v="1491" actId="20577"/>
          <ac:spMkLst>
            <pc:docMk/>
            <pc:sldMk cId="1425825841" sldId="280"/>
            <ac:spMk id="9" creationId="{A2BD650B-9818-740C-A912-FCE89E008DC5}"/>
          </ac:spMkLst>
        </pc:spChg>
        <pc:spChg chg="mod">
          <ac:chgData name="Nevzeta Zdunić" userId="8a9104e5-6d4c-41a1-ac36-5122ec1b6419" providerId="ADAL" clId="{AD39F96B-18DA-424C-888A-955FE54A5EA1}" dt="2024-05-13T19:52:16.028" v="1515" actId="20577"/>
          <ac:spMkLst>
            <pc:docMk/>
            <pc:sldMk cId="1425825841" sldId="280"/>
            <ac:spMk id="10" creationId="{BBE080DF-D540-0BD1-B7D9-CC3B6A752C77}"/>
          </ac:spMkLst>
        </pc:spChg>
        <pc:spChg chg="mod">
          <ac:chgData name="Nevzeta Zdunić" userId="8a9104e5-6d4c-41a1-ac36-5122ec1b6419" providerId="ADAL" clId="{AD39F96B-18DA-424C-888A-955FE54A5EA1}" dt="2024-05-13T19:52:44.396" v="1517" actId="27636"/>
          <ac:spMkLst>
            <pc:docMk/>
            <pc:sldMk cId="1425825841" sldId="280"/>
            <ac:spMk id="11" creationId="{89CD019A-1B9C-E250-8656-FE960550458A}"/>
          </ac:spMkLst>
        </pc:spChg>
        <pc:spChg chg="mod">
          <ac:chgData name="Nevzeta Zdunić" userId="8a9104e5-6d4c-41a1-ac36-5122ec1b6419" providerId="ADAL" clId="{AD39F96B-18DA-424C-888A-955FE54A5EA1}" dt="2024-05-13T19:53:16.491" v="1524" actId="20577"/>
          <ac:spMkLst>
            <pc:docMk/>
            <pc:sldMk cId="1425825841" sldId="280"/>
            <ac:spMk id="12" creationId="{EC6A2D8E-6361-7E27-B02C-F14C90EE2C9E}"/>
          </ac:spMkLst>
        </pc:spChg>
        <pc:spChg chg="mod">
          <ac:chgData name="Nevzeta Zdunić" userId="8a9104e5-6d4c-41a1-ac36-5122ec1b6419" providerId="ADAL" clId="{AD39F96B-18DA-424C-888A-955FE54A5EA1}" dt="2024-05-13T19:54:56.218" v="1571" actId="255"/>
          <ac:spMkLst>
            <pc:docMk/>
            <pc:sldMk cId="1425825841" sldId="280"/>
            <ac:spMk id="13" creationId="{AE6DE1F8-99DE-2785-2252-2F76FCFC1EE9}"/>
          </ac:spMkLst>
        </pc:spChg>
        <pc:spChg chg="mod">
          <ac:chgData name="Nevzeta Zdunić" userId="8a9104e5-6d4c-41a1-ac36-5122ec1b6419" providerId="ADAL" clId="{AD39F96B-18DA-424C-888A-955FE54A5EA1}" dt="2024-05-13T19:55:47.510" v="1577" actId="5793"/>
          <ac:spMkLst>
            <pc:docMk/>
            <pc:sldMk cId="1425825841" sldId="280"/>
            <ac:spMk id="14" creationId="{C736E1E0-8449-2E5E-A4CB-C52508E3FE1A}"/>
          </ac:spMkLst>
        </pc:spChg>
      </pc:sldChg>
      <pc:sldChg chg="ord">
        <pc:chgData name="Nevzeta Zdunić" userId="8a9104e5-6d4c-41a1-ac36-5122ec1b6419" providerId="ADAL" clId="{AD39F96B-18DA-424C-888A-955FE54A5EA1}" dt="2024-05-15T09:50:49.370" v="2510"/>
        <pc:sldMkLst>
          <pc:docMk/>
          <pc:sldMk cId="2776441006" sldId="281"/>
        </pc:sldMkLst>
      </pc:sldChg>
      <pc:sldChg chg="ord">
        <pc:chgData name="Nevzeta Zdunić" userId="8a9104e5-6d4c-41a1-ac36-5122ec1b6419" providerId="ADAL" clId="{AD39F96B-18DA-424C-888A-955FE54A5EA1}" dt="2024-05-15T09:51:22.465" v="2514"/>
        <pc:sldMkLst>
          <pc:docMk/>
          <pc:sldMk cId="3216924114" sldId="282"/>
        </pc:sldMkLst>
      </pc:sldChg>
      <pc:sldChg chg="ord">
        <pc:chgData name="Nevzeta Zdunić" userId="8a9104e5-6d4c-41a1-ac36-5122ec1b6419" providerId="ADAL" clId="{AD39F96B-18DA-424C-888A-955FE54A5EA1}" dt="2024-05-15T10:19:50.872" v="2901"/>
        <pc:sldMkLst>
          <pc:docMk/>
          <pc:sldMk cId="3905801142" sldId="284"/>
        </pc:sldMkLst>
      </pc:sldChg>
      <pc:sldChg chg="modSp mod">
        <pc:chgData name="Nevzeta Zdunić" userId="8a9104e5-6d4c-41a1-ac36-5122ec1b6419" providerId="ADAL" clId="{AD39F96B-18DA-424C-888A-955FE54A5EA1}" dt="2024-05-15T11:20:59.744" v="3895" actId="20577"/>
        <pc:sldMkLst>
          <pc:docMk/>
          <pc:sldMk cId="2601717224" sldId="285"/>
        </pc:sldMkLst>
        <pc:spChg chg="mod">
          <ac:chgData name="Nevzeta Zdunić" userId="8a9104e5-6d4c-41a1-ac36-5122ec1b6419" providerId="ADAL" clId="{AD39F96B-18DA-424C-888A-955FE54A5EA1}" dt="2024-05-15T11:20:59.744" v="3895" actId="20577"/>
          <ac:spMkLst>
            <pc:docMk/>
            <pc:sldMk cId="2601717224" sldId="285"/>
            <ac:spMk id="2" creationId="{9390879A-6465-5537-B9D8-15E9D0EBF879}"/>
          </ac:spMkLst>
        </pc:spChg>
      </pc:sldChg>
      <pc:sldChg chg="del">
        <pc:chgData name="Nevzeta Zdunić" userId="8a9104e5-6d4c-41a1-ac36-5122ec1b6419" providerId="ADAL" clId="{AD39F96B-18DA-424C-888A-955FE54A5EA1}" dt="2024-05-15T10:02:36.957" v="2577" actId="2696"/>
        <pc:sldMkLst>
          <pc:docMk/>
          <pc:sldMk cId="2707796831" sldId="286"/>
        </pc:sldMkLst>
      </pc:sldChg>
      <pc:sldChg chg="modSp new mod">
        <pc:chgData name="Nevzeta Zdunić" userId="8a9104e5-6d4c-41a1-ac36-5122ec1b6419" providerId="ADAL" clId="{AD39F96B-18DA-424C-888A-955FE54A5EA1}" dt="2024-05-15T11:20:05.882" v="3889" actId="20577"/>
        <pc:sldMkLst>
          <pc:docMk/>
          <pc:sldMk cId="150128140" sldId="293"/>
        </pc:sldMkLst>
        <pc:spChg chg="mod">
          <ac:chgData name="Nevzeta Zdunić" userId="8a9104e5-6d4c-41a1-ac36-5122ec1b6419" providerId="ADAL" clId="{AD39F96B-18DA-424C-888A-955FE54A5EA1}" dt="2024-05-15T09:48:15.862" v="2504" actId="20577"/>
          <ac:spMkLst>
            <pc:docMk/>
            <pc:sldMk cId="150128140" sldId="293"/>
            <ac:spMk id="2" creationId="{E8D95CD7-31E7-7782-7347-102B7F3C5F2C}"/>
          </ac:spMkLst>
        </pc:spChg>
        <pc:spChg chg="mod">
          <ac:chgData name="Nevzeta Zdunić" userId="8a9104e5-6d4c-41a1-ac36-5122ec1b6419" providerId="ADAL" clId="{AD39F96B-18DA-424C-888A-955FE54A5EA1}" dt="2024-05-15T11:20:05.882" v="3889" actId="20577"/>
          <ac:spMkLst>
            <pc:docMk/>
            <pc:sldMk cId="150128140" sldId="293"/>
            <ac:spMk id="3" creationId="{5B613CD1-B869-00D7-B0BF-C40A0A14E056}"/>
          </ac:spMkLst>
        </pc:spChg>
      </pc:sldChg>
      <pc:sldChg chg="modSp new mod ord">
        <pc:chgData name="Nevzeta Zdunić" userId="8a9104e5-6d4c-41a1-ac36-5122ec1b6419" providerId="ADAL" clId="{AD39F96B-18DA-424C-888A-955FE54A5EA1}" dt="2024-05-15T10:45:28.216" v="3291" actId="20577"/>
        <pc:sldMkLst>
          <pc:docMk/>
          <pc:sldMk cId="2736952464" sldId="294"/>
        </pc:sldMkLst>
        <pc:spChg chg="mod">
          <ac:chgData name="Nevzeta Zdunić" userId="8a9104e5-6d4c-41a1-ac36-5122ec1b6419" providerId="ADAL" clId="{AD39F96B-18DA-424C-888A-955FE54A5EA1}" dt="2024-05-15T09:23:47.089" v="2420" actId="20577"/>
          <ac:spMkLst>
            <pc:docMk/>
            <pc:sldMk cId="2736952464" sldId="294"/>
            <ac:spMk id="2" creationId="{2315768E-FB15-A91C-B3AF-2FCB2E5A30CF}"/>
          </ac:spMkLst>
        </pc:spChg>
        <pc:spChg chg="mod">
          <ac:chgData name="Nevzeta Zdunić" userId="8a9104e5-6d4c-41a1-ac36-5122ec1b6419" providerId="ADAL" clId="{AD39F96B-18DA-424C-888A-955FE54A5EA1}" dt="2024-05-15T10:45:28.216" v="3291" actId="20577"/>
          <ac:spMkLst>
            <pc:docMk/>
            <pc:sldMk cId="2736952464" sldId="294"/>
            <ac:spMk id="3" creationId="{AE2C771C-2852-21A1-F177-E7471CECFADD}"/>
          </ac:spMkLst>
        </pc:spChg>
      </pc:sldChg>
      <pc:sldChg chg="addSp modSp new mod ord">
        <pc:chgData name="Nevzeta Zdunić" userId="8a9104e5-6d4c-41a1-ac36-5122ec1b6419" providerId="ADAL" clId="{AD39F96B-18DA-424C-888A-955FE54A5EA1}" dt="2024-05-15T11:16:56.982" v="3850" actId="2711"/>
        <pc:sldMkLst>
          <pc:docMk/>
          <pc:sldMk cId="3207571288" sldId="295"/>
        </pc:sldMkLst>
        <pc:spChg chg="add mod">
          <ac:chgData name="Nevzeta Zdunić" userId="8a9104e5-6d4c-41a1-ac36-5122ec1b6419" providerId="ADAL" clId="{AD39F96B-18DA-424C-888A-955FE54A5EA1}" dt="2024-05-15T11:16:56.982" v="3850" actId="2711"/>
          <ac:spMkLst>
            <pc:docMk/>
            <pc:sldMk cId="3207571288" sldId="295"/>
            <ac:spMk id="3" creationId="{05338797-5711-BE30-B421-68371B644C05}"/>
          </ac:spMkLst>
        </pc:spChg>
      </pc:sldChg>
      <pc:sldChg chg="addSp delSp modSp new mod">
        <pc:chgData name="Nevzeta Zdunić" userId="8a9104e5-6d4c-41a1-ac36-5122ec1b6419" providerId="ADAL" clId="{AD39F96B-18DA-424C-888A-955FE54A5EA1}" dt="2024-05-15T10:19:17.872" v="2899" actId="14100"/>
        <pc:sldMkLst>
          <pc:docMk/>
          <pc:sldMk cId="2469229339" sldId="296"/>
        </pc:sldMkLst>
        <pc:spChg chg="mod">
          <ac:chgData name="Nevzeta Zdunić" userId="8a9104e5-6d4c-41a1-ac36-5122ec1b6419" providerId="ADAL" clId="{AD39F96B-18DA-424C-888A-955FE54A5EA1}" dt="2024-05-15T10:18:21.814" v="2892" actId="20577"/>
          <ac:spMkLst>
            <pc:docMk/>
            <pc:sldMk cId="2469229339" sldId="296"/>
            <ac:spMk id="2" creationId="{20D22968-C22A-F640-9FE4-D60EB169A77C}"/>
          </ac:spMkLst>
        </pc:spChg>
        <pc:spChg chg="mod">
          <ac:chgData name="Nevzeta Zdunić" userId="8a9104e5-6d4c-41a1-ac36-5122ec1b6419" providerId="ADAL" clId="{AD39F96B-18DA-424C-888A-955FE54A5EA1}" dt="2024-05-15T10:18:01.825" v="2884" actId="20577"/>
          <ac:spMkLst>
            <pc:docMk/>
            <pc:sldMk cId="2469229339" sldId="296"/>
            <ac:spMk id="3" creationId="{DA6857D0-3CF4-085F-F9AD-DFE09DF3ADB9}"/>
          </ac:spMkLst>
        </pc:spChg>
        <pc:spChg chg="del">
          <ac:chgData name="Nevzeta Zdunić" userId="8a9104e5-6d4c-41a1-ac36-5122ec1b6419" providerId="ADAL" clId="{AD39F96B-18DA-424C-888A-955FE54A5EA1}" dt="2024-05-15T10:19:08.361" v="2893"/>
          <ac:spMkLst>
            <pc:docMk/>
            <pc:sldMk cId="2469229339" sldId="296"/>
            <ac:spMk id="4" creationId="{2359F796-C60D-336B-A123-707B36952FB6}"/>
          </ac:spMkLst>
        </pc:spChg>
        <pc:picChg chg="add mod">
          <ac:chgData name="Nevzeta Zdunić" userId="8a9104e5-6d4c-41a1-ac36-5122ec1b6419" providerId="ADAL" clId="{AD39F96B-18DA-424C-888A-955FE54A5EA1}" dt="2024-05-15T10:19:17.872" v="2899" actId="14100"/>
          <ac:picMkLst>
            <pc:docMk/>
            <pc:sldMk cId="2469229339" sldId="296"/>
            <ac:picMk id="6" creationId="{0EC0699E-BAF1-9CA6-C9D9-7658A200DA42}"/>
          </ac:picMkLst>
        </pc:picChg>
      </pc:sldChg>
      <pc:sldChg chg="new del">
        <pc:chgData name="Nevzeta Zdunić" userId="8a9104e5-6d4c-41a1-ac36-5122ec1b6419" providerId="ADAL" clId="{AD39F96B-18DA-424C-888A-955FE54A5EA1}" dt="2024-05-15T10:21:28.644" v="2906" actId="2696"/>
        <pc:sldMkLst>
          <pc:docMk/>
          <pc:sldMk cId="846101992" sldId="297"/>
        </pc:sldMkLst>
      </pc:sldChg>
      <pc:sldChg chg="new del">
        <pc:chgData name="Nevzeta Zdunić" userId="8a9104e5-6d4c-41a1-ac36-5122ec1b6419" providerId="ADAL" clId="{AD39F96B-18DA-424C-888A-955FE54A5EA1}" dt="2024-05-15T10:21:06.728" v="2904" actId="2696"/>
        <pc:sldMkLst>
          <pc:docMk/>
          <pc:sldMk cId="1211071039" sldId="297"/>
        </pc:sldMkLst>
      </pc:sldChg>
      <pc:sldChg chg="addSp modSp new mod">
        <pc:chgData name="Nevzeta Zdunić" userId="8a9104e5-6d4c-41a1-ac36-5122ec1b6419" providerId="ADAL" clId="{AD39F96B-18DA-424C-888A-955FE54A5EA1}" dt="2024-05-15T11:13:43.532" v="3710" actId="14100"/>
        <pc:sldMkLst>
          <pc:docMk/>
          <pc:sldMk cId="1245663347" sldId="297"/>
        </pc:sldMkLst>
        <pc:spChg chg="mod">
          <ac:chgData name="Nevzeta Zdunić" userId="8a9104e5-6d4c-41a1-ac36-5122ec1b6419" providerId="ADAL" clId="{AD39F96B-18DA-424C-888A-955FE54A5EA1}" dt="2024-05-15T10:22:33.119" v="2926" actId="255"/>
          <ac:spMkLst>
            <pc:docMk/>
            <pc:sldMk cId="1245663347" sldId="297"/>
            <ac:spMk id="2" creationId="{7611711D-DA62-0D18-5783-6044ECDA8E40}"/>
          </ac:spMkLst>
        </pc:spChg>
        <pc:spChg chg="mod">
          <ac:chgData name="Nevzeta Zdunić" userId="8a9104e5-6d4c-41a1-ac36-5122ec1b6419" providerId="ADAL" clId="{AD39F96B-18DA-424C-888A-955FE54A5EA1}" dt="2024-05-15T10:22:58.945" v="2950" actId="20577"/>
          <ac:spMkLst>
            <pc:docMk/>
            <pc:sldMk cId="1245663347" sldId="297"/>
            <ac:spMk id="3" creationId="{12E11038-D532-FD60-1A75-B7689EA61CAA}"/>
          </ac:spMkLst>
        </pc:spChg>
        <pc:picChg chg="add mod">
          <ac:chgData name="Nevzeta Zdunić" userId="8a9104e5-6d4c-41a1-ac36-5122ec1b6419" providerId="ADAL" clId="{AD39F96B-18DA-424C-888A-955FE54A5EA1}" dt="2024-05-15T11:13:43.532" v="3710" actId="14100"/>
          <ac:picMkLst>
            <pc:docMk/>
            <pc:sldMk cId="1245663347" sldId="297"/>
            <ac:picMk id="4" creationId="{DF090216-049F-C954-553F-672A11B7E240}"/>
          </ac:picMkLst>
        </pc:picChg>
      </pc:sldChg>
      <pc:sldChg chg="modSp new del mod">
        <pc:chgData name="Nevzeta Zdunić" userId="8a9104e5-6d4c-41a1-ac36-5122ec1b6419" providerId="ADAL" clId="{AD39F96B-18DA-424C-888A-955FE54A5EA1}" dt="2024-05-15T10:34:11.818" v="3118" actId="2696"/>
        <pc:sldMkLst>
          <pc:docMk/>
          <pc:sldMk cId="739506173" sldId="298"/>
        </pc:sldMkLst>
        <pc:spChg chg="mod">
          <ac:chgData name="Nevzeta Zdunić" userId="8a9104e5-6d4c-41a1-ac36-5122ec1b6419" providerId="ADAL" clId="{AD39F96B-18DA-424C-888A-955FE54A5EA1}" dt="2024-05-15T10:27:23.702" v="3037" actId="20577"/>
          <ac:spMkLst>
            <pc:docMk/>
            <pc:sldMk cId="739506173" sldId="298"/>
            <ac:spMk id="2" creationId="{4A5C00EE-E520-7E54-E7E5-FE2EB7329ED7}"/>
          </ac:spMkLst>
        </pc:spChg>
        <pc:spChg chg="mod">
          <ac:chgData name="Nevzeta Zdunić" userId="8a9104e5-6d4c-41a1-ac36-5122ec1b6419" providerId="ADAL" clId="{AD39F96B-18DA-424C-888A-955FE54A5EA1}" dt="2024-05-15T10:28:25.973" v="3043" actId="12"/>
          <ac:spMkLst>
            <pc:docMk/>
            <pc:sldMk cId="739506173" sldId="298"/>
            <ac:spMk id="3" creationId="{CF774EF4-41EA-C0A2-84ED-DD3143853BA5}"/>
          </ac:spMkLst>
        </pc:spChg>
      </pc:sldChg>
      <pc:sldChg chg="new del">
        <pc:chgData name="Nevzeta Zdunić" userId="8a9104e5-6d4c-41a1-ac36-5122ec1b6419" providerId="ADAL" clId="{AD39F96B-18DA-424C-888A-955FE54A5EA1}" dt="2024-05-15T10:30:30.499" v="3074" actId="2696"/>
        <pc:sldMkLst>
          <pc:docMk/>
          <pc:sldMk cId="1207823181" sldId="299"/>
        </pc:sldMkLst>
      </pc:sldChg>
      <pc:sldChg chg="modSp new mod ord">
        <pc:chgData name="Nevzeta Zdunić" userId="8a9104e5-6d4c-41a1-ac36-5122ec1b6419" providerId="ADAL" clId="{AD39F96B-18DA-424C-888A-955FE54A5EA1}" dt="2024-05-15T10:33:59.329" v="3117"/>
        <pc:sldMkLst>
          <pc:docMk/>
          <pc:sldMk cId="3316599720" sldId="299"/>
        </pc:sldMkLst>
        <pc:spChg chg="mod">
          <ac:chgData name="Nevzeta Zdunić" userId="8a9104e5-6d4c-41a1-ac36-5122ec1b6419" providerId="ADAL" clId="{AD39F96B-18DA-424C-888A-955FE54A5EA1}" dt="2024-05-15T10:31:06.636" v="3097" actId="20577"/>
          <ac:spMkLst>
            <pc:docMk/>
            <pc:sldMk cId="3316599720" sldId="299"/>
            <ac:spMk id="2" creationId="{BB7CC588-A685-950A-511A-EFABD5D79B23}"/>
          </ac:spMkLst>
        </pc:spChg>
        <pc:spChg chg="mod">
          <ac:chgData name="Nevzeta Zdunić" userId="8a9104e5-6d4c-41a1-ac36-5122ec1b6419" providerId="ADAL" clId="{AD39F96B-18DA-424C-888A-955FE54A5EA1}" dt="2024-05-15T10:33:20.810" v="3115" actId="12"/>
          <ac:spMkLst>
            <pc:docMk/>
            <pc:sldMk cId="3316599720" sldId="299"/>
            <ac:spMk id="3" creationId="{85D9A405-6D46-D729-D2A3-994C7DE756F0}"/>
          </ac:spMkLst>
        </pc:spChg>
      </pc:sldChg>
      <pc:sldChg chg="modSp new del mod">
        <pc:chgData name="Nevzeta Zdunić" userId="8a9104e5-6d4c-41a1-ac36-5122ec1b6419" providerId="ADAL" clId="{AD39F96B-18DA-424C-888A-955FE54A5EA1}" dt="2024-05-15T10:30:10.513" v="3072" actId="2696"/>
        <pc:sldMkLst>
          <pc:docMk/>
          <pc:sldMk cId="3515283405" sldId="299"/>
        </pc:sldMkLst>
        <pc:spChg chg="mod">
          <ac:chgData name="Nevzeta Zdunić" userId="8a9104e5-6d4c-41a1-ac36-5122ec1b6419" providerId="ADAL" clId="{AD39F96B-18DA-424C-888A-955FE54A5EA1}" dt="2024-05-15T10:29:37.709" v="3070" actId="20577"/>
          <ac:spMkLst>
            <pc:docMk/>
            <pc:sldMk cId="3515283405" sldId="299"/>
            <ac:spMk id="2" creationId="{C42041EF-8DA1-BFB9-BA63-D5C25C36CB76}"/>
          </ac:spMkLst>
        </pc:spChg>
      </pc:sldChg>
      <pc:sldChg chg="modSp new mod ord">
        <pc:chgData name="Nevzeta Zdunić" userId="8a9104e5-6d4c-41a1-ac36-5122ec1b6419" providerId="ADAL" clId="{AD39F96B-18DA-424C-888A-955FE54A5EA1}" dt="2024-05-15T10:44:56.182" v="3289" actId="14100"/>
        <pc:sldMkLst>
          <pc:docMk/>
          <pc:sldMk cId="207886553" sldId="300"/>
        </pc:sldMkLst>
        <pc:spChg chg="mod">
          <ac:chgData name="Nevzeta Zdunić" userId="8a9104e5-6d4c-41a1-ac36-5122ec1b6419" providerId="ADAL" clId="{AD39F96B-18DA-424C-888A-955FE54A5EA1}" dt="2024-05-15T10:38:06.785" v="3227" actId="20577"/>
          <ac:spMkLst>
            <pc:docMk/>
            <pc:sldMk cId="207886553" sldId="300"/>
            <ac:spMk id="2" creationId="{5989DA31-40E0-1E19-E080-784046D9855E}"/>
          </ac:spMkLst>
        </pc:spChg>
        <pc:spChg chg="mod">
          <ac:chgData name="Nevzeta Zdunić" userId="8a9104e5-6d4c-41a1-ac36-5122ec1b6419" providerId="ADAL" clId="{AD39F96B-18DA-424C-888A-955FE54A5EA1}" dt="2024-05-15T10:44:56.182" v="3289" actId="14100"/>
          <ac:spMkLst>
            <pc:docMk/>
            <pc:sldMk cId="207886553" sldId="300"/>
            <ac:spMk id="3" creationId="{817E064F-D03B-E40C-20D1-2FDAEB634226}"/>
          </ac:spMkLst>
        </pc:spChg>
      </pc:sldChg>
      <pc:sldChg chg="modSp new mod">
        <pc:chgData name="Nevzeta Zdunić" userId="8a9104e5-6d4c-41a1-ac36-5122ec1b6419" providerId="ADAL" clId="{AD39F96B-18DA-424C-888A-955FE54A5EA1}" dt="2024-05-15T10:52:23.150" v="3507" actId="20577"/>
        <pc:sldMkLst>
          <pc:docMk/>
          <pc:sldMk cId="524141472" sldId="301"/>
        </pc:sldMkLst>
        <pc:spChg chg="mod">
          <ac:chgData name="Nevzeta Zdunić" userId="8a9104e5-6d4c-41a1-ac36-5122ec1b6419" providerId="ADAL" clId="{AD39F96B-18DA-424C-888A-955FE54A5EA1}" dt="2024-05-15T10:46:26.612" v="3308" actId="20577"/>
          <ac:spMkLst>
            <pc:docMk/>
            <pc:sldMk cId="524141472" sldId="301"/>
            <ac:spMk id="2" creationId="{1D235388-FDD8-173A-9A02-12A4C3BFFF2E}"/>
          </ac:spMkLst>
        </pc:spChg>
        <pc:spChg chg="mod">
          <ac:chgData name="Nevzeta Zdunić" userId="8a9104e5-6d4c-41a1-ac36-5122ec1b6419" providerId="ADAL" clId="{AD39F96B-18DA-424C-888A-955FE54A5EA1}" dt="2024-05-15T10:52:23.150" v="3507" actId="20577"/>
          <ac:spMkLst>
            <pc:docMk/>
            <pc:sldMk cId="524141472" sldId="301"/>
            <ac:spMk id="3" creationId="{24609773-827C-757D-584F-C42684E7493C}"/>
          </ac:spMkLst>
        </pc:spChg>
      </pc:sldChg>
      <pc:sldChg chg="addSp delSp modSp new mod ord">
        <pc:chgData name="Nevzeta Zdunić" userId="8a9104e5-6d4c-41a1-ac36-5122ec1b6419" providerId="ADAL" clId="{AD39F96B-18DA-424C-888A-955FE54A5EA1}" dt="2024-05-15T11:04:10.512" v="3704"/>
        <pc:sldMkLst>
          <pc:docMk/>
          <pc:sldMk cId="3018340412" sldId="302"/>
        </pc:sldMkLst>
        <pc:spChg chg="mod">
          <ac:chgData name="Nevzeta Zdunić" userId="8a9104e5-6d4c-41a1-ac36-5122ec1b6419" providerId="ADAL" clId="{AD39F96B-18DA-424C-888A-955FE54A5EA1}" dt="2024-05-15T10:56:43.611" v="3620" actId="27636"/>
          <ac:spMkLst>
            <pc:docMk/>
            <pc:sldMk cId="3018340412" sldId="302"/>
            <ac:spMk id="2" creationId="{6446B71F-9F70-85E5-36F8-49071AEE89C6}"/>
          </ac:spMkLst>
        </pc:spChg>
        <pc:spChg chg="mod">
          <ac:chgData name="Nevzeta Zdunić" userId="8a9104e5-6d4c-41a1-ac36-5122ec1b6419" providerId="ADAL" clId="{AD39F96B-18DA-424C-888A-955FE54A5EA1}" dt="2024-05-15T10:56:48.569" v="3621" actId="1076"/>
          <ac:spMkLst>
            <pc:docMk/>
            <pc:sldMk cId="3018340412" sldId="302"/>
            <ac:spMk id="3" creationId="{C308F1C7-D2A0-36E4-F21E-0B18AC3D346D}"/>
          </ac:spMkLst>
        </pc:spChg>
        <pc:picChg chg="add del">
          <ac:chgData name="Nevzeta Zdunić" userId="8a9104e5-6d4c-41a1-ac36-5122ec1b6419" providerId="ADAL" clId="{AD39F96B-18DA-424C-888A-955FE54A5EA1}" dt="2024-05-15T10:54:06.475" v="3518" actId="21"/>
          <ac:picMkLst>
            <pc:docMk/>
            <pc:sldMk cId="3018340412" sldId="302"/>
            <ac:picMk id="6" creationId="{6294155B-B6FD-560B-0D6E-9F0F4DED98DC}"/>
          </ac:picMkLst>
        </pc:picChg>
      </pc:sldChg>
      <pc:sldChg chg="modSp new mod ord">
        <pc:chgData name="Nevzeta Zdunić" userId="8a9104e5-6d4c-41a1-ac36-5122ec1b6419" providerId="ADAL" clId="{AD39F96B-18DA-424C-888A-955FE54A5EA1}" dt="2024-05-15T11:17:38.390" v="3851" actId="20577"/>
        <pc:sldMkLst>
          <pc:docMk/>
          <pc:sldMk cId="2479345629" sldId="303"/>
        </pc:sldMkLst>
        <pc:spChg chg="mod">
          <ac:chgData name="Nevzeta Zdunić" userId="8a9104e5-6d4c-41a1-ac36-5122ec1b6419" providerId="ADAL" clId="{AD39F96B-18DA-424C-888A-955FE54A5EA1}" dt="2024-05-15T11:17:38.390" v="3851" actId="20577"/>
          <ac:spMkLst>
            <pc:docMk/>
            <pc:sldMk cId="2479345629" sldId="303"/>
            <ac:spMk id="2" creationId="{EF9D8A5A-DDEF-FDB4-2E54-D47E94819190}"/>
          </ac:spMkLst>
        </pc:spChg>
        <pc:spChg chg="mod">
          <ac:chgData name="Nevzeta Zdunić" userId="8a9104e5-6d4c-41a1-ac36-5122ec1b6419" providerId="ADAL" clId="{AD39F96B-18DA-424C-888A-955FE54A5EA1}" dt="2024-05-15T11:02:55.502" v="3666" actId="14100"/>
          <ac:spMkLst>
            <pc:docMk/>
            <pc:sldMk cId="2479345629" sldId="303"/>
            <ac:spMk id="3" creationId="{FA5CF016-FE8E-E454-D99A-E102476219D7}"/>
          </ac:spMkLst>
        </pc:spChg>
      </pc:sldChg>
      <pc:sldMasterChg chg="delSldLayout">
        <pc:chgData name="Nevzeta Zdunić" userId="8a9104e5-6d4c-41a1-ac36-5122ec1b6419" providerId="ADAL" clId="{AD39F96B-18DA-424C-888A-955FE54A5EA1}" dt="2024-05-15T10:30:03.071" v="3071" actId="2696"/>
        <pc:sldMasterMkLst>
          <pc:docMk/>
          <pc:sldMasterMk cId="0" sldId="2147483668"/>
        </pc:sldMasterMkLst>
        <pc:sldLayoutChg chg="del">
          <pc:chgData name="Nevzeta Zdunić" userId="8a9104e5-6d4c-41a1-ac36-5122ec1b6419" providerId="ADAL" clId="{AD39F96B-18DA-424C-888A-955FE54A5EA1}" dt="2024-05-13T18:51:23.995" v="392" actId="2696"/>
          <pc:sldLayoutMkLst>
            <pc:docMk/>
            <pc:sldMasterMk cId="0" sldId="2147483668"/>
            <pc:sldLayoutMk cId="0" sldId="2147483653"/>
          </pc:sldLayoutMkLst>
        </pc:sldLayoutChg>
        <pc:sldLayoutChg chg="del">
          <pc:chgData name="Nevzeta Zdunić" userId="8a9104e5-6d4c-41a1-ac36-5122ec1b6419" providerId="ADAL" clId="{AD39F96B-18DA-424C-888A-955FE54A5EA1}" dt="2024-05-13T18:51:44.198" v="395" actId="2696"/>
          <pc:sldLayoutMkLst>
            <pc:docMk/>
            <pc:sldMasterMk cId="0" sldId="2147483668"/>
            <pc:sldLayoutMk cId="0" sldId="2147483654"/>
          </pc:sldLayoutMkLst>
        </pc:sldLayoutChg>
        <pc:sldLayoutChg chg="del">
          <pc:chgData name="Nevzeta Zdunić" userId="8a9104e5-6d4c-41a1-ac36-5122ec1b6419" providerId="ADAL" clId="{AD39F96B-18DA-424C-888A-955FE54A5EA1}" dt="2024-05-13T18:52:05.019" v="398" actId="2696"/>
          <pc:sldLayoutMkLst>
            <pc:docMk/>
            <pc:sldMasterMk cId="0" sldId="2147483668"/>
            <pc:sldLayoutMk cId="0" sldId="2147483655"/>
          </pc:sldLayoutMkLst>
        </pc:sldLayoutChg>
        <pc:sldLayoutChg chg="del">
          <pc:chgData name="Nevzeta Zdunić" userId="8a9104e5-6d4c-41a1-ac36-5122ec1b6419" providerId="ADAL" clId="{AD39F96B-18DA-424C-888A-955FE54A5EA1}" dt="2024-05-13T18:52:16.591" v="399" actId="2696"/>
          <pc:sldLayoutMkLst>
            <pc:docMk/>
            <pc:sldMasterMk cId="0" sldId="2147483668"/>
            <pc:sldLayoutMk cId="0" sldId="2147483657"/>
          </pc:sldLayoutMkLst>
        </pc:sldLayoutChg>
        <pc:sldLayoutChg chg="del">
          <pc:chgData name="Nevzeta Zdunić" userId="8a9104e5-6d4c-41a1-ac36-5122ec1b6419" providerId="ADAL" clId="{AD39F96B-18DA-424C-888A-955FE54A5EA1}" dt="2024-05-13T18:51:37.732" v="394" actId="2696"/>
          <pc:sldLayoutMkLst>
            <pc:docMk/>
            <pc:sldMasterMk cId="0" sldId="2147483668"/>
            <pc:sldLayoutMk cId="0" sldId="2147483658"/>
          </pc:sldLayoutMkLst>
        </pc:sldLayoutChg>
        <pc:sldLayoutChg chg="del">
          <pc:chgData name="Nevzeta Zdunić" userId="8a9104e5-6d4c-41a1-ac36-5122ec1b6419" providerId="ADAL" clId="{AD39F96B-18DA-424C-888A-955FE54A5EA1}" dt="2024-05-13T18:51:15.176" v="391" actId="2696"/>
          <pc:sldLayoutMkLst>
            <pc:docMk/>
            <pc:sldMasterMk cId="0" sldId="2147483668"/>
            <pc:sldLayoutMk cId="0" sldId="2147483661"/>
          </pc:sldLayoutMkLst>
        </pc:sldLayoutChg>
        <pc:sldLayoutChg chg="del">
          <pc:chgData name="Nevzeta Zdunić" userId="8a9104e5-6d4c-41a1-ac36-5122ec1b6419" providerId="ADAL" clId="{AD39F96B-18DA-424C-888A-955FE54A5EA1}" dt="2024-05-15T10:30:03.071" v="3071" actId="2696"/>
          <pc:sldLayoutMkLst>
            <pc:docMk/>
            <pc:sldMasterMk cId="0" sldId="2147483668"/>
            <pc:sldLayoutMk cId="0" sldId="2147483662"/>
          </pc:sldLayoutMkLst>
        </pc:sldLayoutChg>
        <pc:sldLayoutChg chg="del">
          <pc:chgData name="Nevzeta Zdunić" userId="8a9104e5-6d4c-41a1-ac36-5122ec1b6419" providerId="ADAL" clId="{AD39F96B-18DA-424C-888A-955FE54A5EA1}" dt="2024-05-13T18:51:48.652" v="396" actId="2696"/>
          <pc:sldLayoutMkLst>
            <pc:docMk/>
            <pc:sldMasterMk cId="0" sldId="2147483668"/>
            <pc:sldLayoutMk cId="0" sldId="2147483663"/>
          </pc:sldLayoutMkLst>
        </pc:sldLayoutChg>
        <pc:sldLayoutChg chg="del">
          <pc:chgData name="Nevzeta Zdunić" userId="8a9104e5-6d4c-41a1-ac36-5122ec1b6419" providerId="ADAL" clId="{AD39F96B-18DA-424C-888A-955FE54A5EA1}" dt="2024-05-13T18:51:52.639" v="397" actId="2696"/>
          <pc:sldLayoutMkLst>
            <pc:docMk/>
            <pc:sldMasterMk cId="0" sldId="2147483668"/>
            <pc:sldLayoutMk cId="0" sldId="2147483664"/>
          </pc:sldLayoutMkLst>
        </pc:sldLayoutChg>
        <pc:sldLayoutChg chg="del">
          <pc:chgData name="Nevzeta Zdunić" userId="8a9104e5-6d4c-41a1-ac36-5122ec1b6419" providerId="ADAL" clId="{AD39F96B-18DA-424C-888A-955FE54A5EA1}" dt="2024-05-13T18:51:30.774" v="393" actId="2696"/>
          <pc:sldLayoutMkLst>
            <pc:docMk/>
            <pc:sldMasterMk cId="0" sldId="2147483668"/>
            <pc:sldLayoutMk cId="0"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eb2014fdb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eb2014fdb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eb2014fdb4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eb2014fdb4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eb2014fdb4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1eb2014fdb4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eb205fd2b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eb205fd2b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p:nvPr/>
        </p:nvSpPr>
        <p:spPr>
          <a:xfrm rot="792854">
            <a:off x="4308645" y="599046"/>
            <a:ext cx="7190744" cy="5812319"/>
          </a:xfrm>
          <a:custGeom>
            <a:avLst/>
            <a:gdLst/>
            <a:ahLst/>
            <a:cxnLst/>
            <a:rect l="l" t="t" r="r" b="b"/>
            <a:pathLst>
              <a:path w="443060" h="389299" extrusionOk="0">
                <a:moveTo>
                  <a:pt x="206479" y="2041"/>
                </a:moveTo>
                <a:cubicBezTo>
                  <a:pt x="126723" y="11526"/>
                  <a:pt x="32669" y="76866"/>
                  <a:pt x="11165" y="162889"/>
                </a:cubicBezTo>
                <a:cubicBezTo>
                  <a:pt x="-14144" y="264128"/>
                  <a:pt x="-5449" y="398121"/>
                  <a:pt x="133714" y="388843"/>
                </a:cubicBezTo>
                <a:cubicBezTo>
                  <a:pt x="191416" y="384997"/>
                  <a:pt x="212681" y="289089"/>
                  <a:pt x="260096" y="270124"/>
                </a:cubicBezTo>
                <a:cubicBezTo>
                  <a:pt x="332120" y="241313"/>
                  <a:pt x="368193" y="296064"/>
                  <a:pt x="428604" y="235654"/>
                </a:cubicBezTo>
                <a:cubicBezTo>
                  <a:pt x="447022" y="217235"/>
                  <a:pt x="444043" y="165480"/>
                  <a:pt x="440092" y="143741"/>
                </a:cubicBezTo>
                <a:cubicBezTo>
                  <a:pt x="418872" y="27038"/>
                  <a:pt x="304002" y="-9557"/>
                  <a:pt x="206479" y="204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 name="Google Shape;13;p2"/>
          <p:cNvGrpSpPr/>
          <p:nvPr/>
        </p:nvGrpSpPr>
        <p:grpSpPr>
          <a:xfrm>
            <a:off x="1847104" y="2886391"/>
            <a:ext cx="2549783" cy="4011304"/>
            <a:chOff x="5790625" y="1413435"/>
            <a:chExt cx="538770" cy="847572"/>
          </a:xfrm>
        </p:grpSpPr>
        <p:sp>
          <p:nvSpPr>
            <p:cNvPr id="14" name="Google Shape;14;p2"/>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20;p2"/>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21;p2"/>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 name="Google Shape;22;p2"/>
          <p:cNvGrpSpPr/>
          <p:nvPr/>
        </p:nvGrpSpPr>
        <p:grpSpPr>
          <a:xfrm>
            <a:off x="58672" y="4047644"/>
            <a:ext cx="2269234" cy="2812511"/>
            <a:chOff x="5410959" y="1665868"/>
            <a:chExt cx="479490" cy="594272"/>
          </a:xfrm>
        </p:grpSpPr>
        <p:sp>
          <p:nvSpPr>
            <p:cNvPr id="23" name="Google Shape;23;p2"/>
            <p:cNvSpPr/>
            <p:nvPr/>
          </p:nvSpPr>
          <p:spPr>
            <a:xfrm>
              <a:off x="5410959" y="1665868"/>
              <a:ext cx="479490" cy="594272"/>
            </a:xfrm>
            <a:custGeom>
              <a:avLst/>
              <a:gdLst/>
              <a:ahLst/>
              <a:cxnLst/>
              <a:rect l="l" t="t" r="r" b="b"/>
              <a:pathLst>
                <a:path w="479490" h="594272" extrusionOk="0">
                  <a:moveTo>
                    <a:pt x="119548" y="593847"/>
                  </a:moveTo>
                  <a:lnTo>
                    <a:pt x="167681" y="470618"/>
                  </a:lnTo>
                  <a:cubicBezTo>
                    <a:pt x="167681" y="470618"/>
                    <a:pt x="128373" y="447252"/>
                    <a:pt x="111736" y="416240"/>
                  </a:cubicBezTo>
                  <a:cubicBezTo>
                    <a:pt x="96555" y="387943"/>
                    <a:pt x="90888" y="362489"/>
                    <a:pt x="64778" y="339564"/>
                  </a:cubicBezTo>
                  <a:cubicBezTo>
                    <a:pt x="43970" y="321283"/>
                    <a:pt x="-10639" y="295177"/>
                    <a:pt x="1829" y="266917"/>
                  </a:cubicBezTo>
                  <a:cubicBezTo>
                    <a:pt x="24256" y="216181"/>
                    <a:pt x="106392" y="318210"/>
                    <a:pt x="128940" y="314919"/>
                  </a:cubicBezTo>
                  <a:cubicBezTo>
                    <a:pt x="160961" y="310256"/>
                    <a:pt x="129952" y="237195"/>
                    <a:pt x="118496" y="167146"/>
                  </a:cubicBezTo>
                  <a:cubicBezTo>
                    <a:pt x="108497" y="106036"/>
                    <a:pt x="95948" y="55649"/>
                    <a:pt x="122949" y="49868"/>
                  </a:cubicBezTo>
                  <a:cubicBezTo>
                    <a:pt x="154038" y="43213"/>
                    <a:pt x="183104" y="214724"/>
                    <a:pt x="197556" y="214947"/>
                  </a:cubicBezTo>
                  <a:cubicBezTo>
                    <a:pt x="220995" y="215311"/>
                    <a:pt x="206624" y="14702"/>
                    <a:pt x="235730" y="1416"/>
                  </a:cubicBezTo>
                  <a:cubicBezTo>
                    <a:pt x="282566" y="-19982"/>
                    <a:pt x="255647" y="208126"/>
                    <a:pt x="277749" y="212392"/>
                  </a:cubicBezTo>
                  <a:cubicBezTo>
                    <a:pt x="289449" y="214643"/>
                    <a:pt x="293011" y="169879"/>
                    <a:pt x="302321" y="124313"/>
                  </a:cubicBezTo>
                  <a:cubicBezTo>
                    <a:pt x="312846" y="72951"/>
                    <a:pt x="329363" y="20248"/>
                    <a:pt x="348470" y="26652"/>
                  </a:cubicBezTo>
                  <a:cubicBezTo>
                    <a:pt x="365229" y="32255"/>
                    <a:pt x="352882" y="111659"/>
                    <a:pt x="346608" y="172777"/>
                  </a:cubicBezTo>
                  <a:cubicBezTo>
                    <a:pt x="342681" y="211364"/>
                    <a:pt x="337904" y="244907"/>
                    <a:pt x="350089" y="247518"/>
                  </a:cubicBezTo>
                  <a:cubicBezTo>
                    <a:pt x="380814" y="254100"/>
                    <a:pt x="452669" y="147634"/>
                    <a:pt x="472302" y="156030"/>
                  </a:cubicBezTo>
                  <a:cubicBezTo>
                    <a:pt x="509423" y="171919"/>
                    <a:pt x="390773" y="294075"/>
                    <a:pt x="389194" y="320408"/>
                  </a:cubicBezTo>
                  <a:cubicBezTo>
                    <a:pt x="387575" y="346741"/>
                    <a:pt x="388709" y="378236"/>
                    <a:pt x="375714" y="408929"/>
                  </a:cubicBezTo>
                  <a:cubicBezTo>
                    <a:pt x="361505" y="442549"/>
                    <a:pt x="333856" y="464850"/>
                    <a:pt x="333856" y="464850"/>
                  </a:cubicBezTo>
                  <a:cubicBezTo>
                    <a:pt x="333856" y="464850"/>
                    <a:pt x="330901" y="527114"/>
                    <a:pt x="329241" y="544675"/>
                  </a:cubicBezTo>
                  <a:cubicBezTo>
                    <a:pt x="327582" y="562231"/>
                    <a:pt x="320862" y="594272"/>
                    <a:pt x="320862" y="594272"/>
                  </a:cubicBezTo>
                  <a:lnTo>
                    <a:pt x="119548" y="593847"/>
                  </a:lnTo>
                  <a:close/>
                </a:path>
              </a:pathLst>
            </a:custGeom>
            <a:solidFill>
              <a:srgbClr val="8344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4" name="Google Shape;24;p2"/>
            <p:cNvSpPr/>
            <p:nvPr/>
          </p:nvSpPr>
          <p:spPr>
            <a:xfrm>
              <a:off x="5590384" y="1877432"/>
              <a:ext cx="95712" cy="26964"/>
            </a:xfrm>
            <a:custGeom>
              <a:avLst/>
              <a:gdLst/>
              <a:ahLst/>
              <a:cxnLst/>
              <a:rect l="l" t="t" r="r" b="b"/>
              <a:pathLst>
                <a:path w="95712" h="26964" extrusionOk="0">
                  <a:moveTo>
                    <a:pt x="68813" y="3"/>
                  </a:moveTo>
                  <a:cubicBezTo>
                    <a:pt x="62579" y="52"/>
                    <a:pt x="56142" y="708"/>
                    <a:pt x="49827" y="2027"/>
                  </a:cubicBezTo>
                  <a:cubicBezTo>
                    <a:pt x="47722" y="2465"/>
                    <a:pt x="45577" y="2930"/>
                    <a:pt x="43390" y="3545"/>
                  </a:cubicBezTo>
                  <a:cubicBezTo>
                    <a:pt x="36671" y="5420"/>
                    <a:pt x="29627" y="8055"/>
                    <a:pt x="22381" y="11265"/>
                  </a:cubicBezTo>
                  <a:cubicBezTo>
                    <a:pt x="17078" y="13597"/>
                    <a:pt x="12017" y="16103"/>
                    <a:pt x="7322" y="18600"/>
                  </a:cubicBezTo>
                  <a:cubicBezTo>
                    <a:pt x="5703" y="19475"/>
                    <a:pt x="1655" y="21843"/>
                    <a:pt x="1371" y="22017"/>
                  </a:cubicBezTo>
                  <a:cubicBezTo>
                    <a:pt x="116" y="22778"/>
                    <a:pt x="-410" y="24405"/>
                    <a:pt x="359" y="25685"/>
                  </a:cubicBezTo>
                  <a:cubicBezTo>
                    <a:pt x="1128" y="26964"/>
                    <a:pt x="2748" y="27332"/>
                    <a:pt x="4043" y="26571"/>
                  </a:cubicBezTo>
                  <a:cubicBezTo>
                    <a:pt x="4286" y="26417"/>
                    <a:pt x="8253" y="24260"/>
                    <a:pt x="9872" y="23410"/>
                  </a:cubicBezTo>
                  <a:cubicBezTo>
                    <a:pt x="14447" y="20969"/>
                    <a:pt x="19385" y="18471"/>
                    <a:pt x="24527" y="16196"/>
                  </a:cubicBezTo>
                  <a:cubicBezTo>
                    <a:pt x="31570" y="13087"/>
                    <a:pt x="38492" y="10528"/>
                    <a:pt x="44888" y="8735"/>
                  </a:cubicBezTo>
                  <a:cubicBezTo>
                    <a:pt x="46993" y="8148"/>
                    <a:pt x="49017" y="7751"/>
                    <a:pt x="50960" y="7343"/>
                  </a:cubicBezTo>
                  <a:cubicBezTo>
                    <a:pt x="62903" y="4853"/>
                    <a:pt x="75007" y="4922"/>
                    <a:pt x="86017" y="6711"/>
                  </a:cubicBezTo>
                  <a:cubicBezTo>
                    <a:pt x="87799" y="6998"/>
                    <a:pt x="89337" y="7415"/>
                    <a:pt x="90673" y="7723"/>
                  </a:cubicBezTo>
                  <a:cubicBezTo>
                    <a:pt x="91482" y="7901"/>
                    <a:pt x="92049" y="8027"/>
                    <a:pt x="92333" y="8099"/>
                  </a:cubicBezTo>
                  <a:cubicBezTo>
                    <a:pt x="93790" y="8496"/>
                    <a:pt x="95207" y="7638"/>
                    <a:pt x="95611" y="6205"/>
                  </a:cubicBezTo>
                  <a:cubicBezTo>
                    <a:pt x="96016" y="4768"/>
                    <a:pt x="95166" y="3311"/>
                    <a:pt x="93709" y="2914"/>
                  </a:cubicBezTo>
                  <a:cubicBezTo>
                    <a:pt x="93385" y="2817"/>
                    <a:pt x="92737" y="2610"/>
                    <a:pt x="91847" y="2408"/>
                  </a:cubicBezTo>
                  <a:cubicBezTo>
                    <a:pt x="90349" y="2080"/>
                    <a:pt x="88770" y="1699"/>
                    <a:pt x="86908" y="1396"/>
                  </a:cubicBezTo>
                  <a:cubicBezTo>
                    <a:pt x="81079" y="453"/>
                    <a:pt x="75007" y="-45"/>
                    <a:pt x="68813"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2"/>
            <p:cNvSpPr/>
            <p:nvPr/>
          </p:nvSpPr>
          <p:spPr>
            <a:xfrm>
              <a:off x="5513585" y="1994404"/>
              <a:ext cx="20211" cy="34586"/>
            </a:xfrm>
            <a:custGeom>
              <a:avLst/>
              <a:gdLst/>
              <a:ahLst/>
              <a:cxnLst/>
              <a:rect l="l" t="t" r="r" b="b"/>
              <a:pathLst>
                <a:path w="20211" h="34586" extrusionOk="0">
                  <a:moveTo>
                    <a:pt x="15950" y="556"/>
                  </a:moveTo>
                  <a:cubicBezTo>
                    <a:pt x="15465" y="912"/>
                    <a:pt x="14615" y="1564"/>
                    <a:pt x="13643" y="2451"/>
                  </a:cubicBezTo>
                  <a:cubicBezTo>
                    <a:pt x="12064" y="3920"/>
                    <a:pt x="10485" y="5459"/>
                    <a:pt x="8988" y="7260"/>
                  </a:cubicBezTo>
                  <a:cubicBezTo>
                    <a:pt x="7126" y="9478"/>
                    <a:pt x="5506" y="11851"/>
                    <a:pt x="4292" y="14219"/>
                  </a:cubicBezTo>
                  <a:cubicBezTo>
                    <a:pt x="3644" y="15502"/>
                    <a:pt x="3159" y="16814"/>
                    <a:pt x="2673" y="18267"/>
                  </a:cubicBezTo>
                  <a:cubicBezTo>
                    <a:pt x="1620" y="21222"/>
                    <a:pt x="810" y="24363"/>
                    <a:pt x="365" y="27501"/>
                  </a:cubicBezTo>
                  <a:cubicBezTo>
                    <a:pt x="123" y="29383"/>
                    <a:pt x="42" y="30921"/>
                    <a:pt x="1" y="31800"/>
                  </a:cubicBezTo>
                  <a:cubicBezTo>
                    <a:pt x="-40" y="33289"/>
                    <a:pt x="1175" y="34528"/>
                    <a:pt x="2673" y="34585"/>
                  </a:cubicBezTo>
                  <a:cubicBezTo>
                    <a:pt x="4130" y="34637"/>
                    <a:pt x="5385" y="33415"/>
                    <a:pt x="5425" y="31929"/>
                  </a:cubicBezTo>
                  <a:cubicBezTo>
                    <a:pt x="5466" y="31221"/>
                    <a:pt x="5587" y="29942"/>
                    <a:pt x="5830" y="28258"/>
                  </a:cubicBezTo>
                  <a:cubicBezTo>
                    <a:pt x="6195" y="25448"/>
                    <a:pt x="6802" y="22627"/>
                    <a:pt x="7733" y="20036"/>
                  </a:cubicBezTo>
                  <a:cubicBezTo>
                    <a:pt x="8138" y="18805"/>
                    <a:pt x="8583" y="17684"/>
                    <a:pt x="9109" y="16619"/>
                  </a:cubicBezTo>
                  <a:cubicBezTo>
                    <a:pt x="10121" y="14648"/>
                    <a:pt x="11538" y="12729"/>
                    <a:pt x="13157" y="10802"/>
                  </a:cubicBezTo>
                  <a:cubicBezTo>
                    <a:pt x="14493" y="9199"/>
                    <a:pt x="15910" y="7689"/>
                    <a:pt x="17327" y="6373"/>
                  </a:cubicBezTo>
                  <a:cubicBezTo>
                    <a:pt x="18177" y="5592"/>
                    <a:pt x="18865" y="5001"/>
                    <a:pt x="19230" y="4730"/>
                  </a:cubicBezTo>
                  <a:cubicBezTo>
                    <a:pt x="20404" y="3819"/>
                    <a:pt x="20525" y="2240"/>
                    <a:pt x="19594" y="1062"/>
                  </a:cubicBezTo>
                  <a:cubicBezTo>
                    <a:pt x="18703" y="-120"/>
                    <a:pt x="17124" y="-355"/>
                    <a:pt x="15950" y="556"/>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2"/>
            <p:cNvSpPr/>
            <p:nvPr/>
          </p:nvSpPr>
          <p:spPr>
            <a:xfrm>
              <a:off x="5602610" y="2139891"/>
              <a:ext cx="106420" cy="11330"/>
            </a:xfrm>
            <a:custGeom>
              <a:avLst/>
              <a:gdLst/>
              <a:ahLst/>
              <a:cxnLst/>
              <a:rect l="l" t="t" r="r" b="b"/>
              <a:pathLst>
                <a:path w="106420" h="11330" extrusionOk="0">
                  <a:moveTo>
                    <a:pt x="100469" y="40"/>
                  </a:moveTo>
                  <a:cubicBezTo>
                    <a:pt x="87272" y="-89"/>
                    <a:pt x="72253" y="85"/>
                    <a:pt x="57963" y="672"/>
                  </a:cubicBezTo>
                  <a:cubicBezTo>
                    <a:pt x="55089" y="794"/>
                    <a:pt x="52296" y="899"/>
                    <a:pt x="49625" y="1052"/>
                  </a:cubicBezTo>
                  <a:cubicBezTo>
                    <a:pt x="41205" y="1534"/>
                    <a:pt x="32703" y="2299"/>
                    <a:pt x="24202" y="3202"/>
                  </a:cubicBezTo>
                  <a:cubicBezTo>
                    <a:pt x="18535" y="3805"/>
                    <a:pt x="13151" y="4457"/>
                    <a:pt x="8374" y="5101"/>
                  </a:cubicBezTo>
                  <a:cubicBezTo>
                    <a:pt x="6714" y="5327"/>
                    <a:pt x="2585" y="5943"/>
                    <a:pt x="2302" y="5987"/>
                  </a:cubicBezTo>
                  <a:cubicBezTo>
                    <a:pt x="844" y="6218"/>
                    <a:pt x="-208" y="7550"/>
                    <a:pt x="35" y="9023"/>
                  </a:cubicBezTo>
                  <a:cubicBezTo>
                    <a:pt x="278" y="10493"/>
                    <a:pt x="1735" y="11529"/>
                    <a:pt x="3193" y="11298"/>
                  </a:cubicBezTo>
                  <a:cubicBezTo>
                    <a:pt x="3476" y="11258"/>
                    <a:pt x="7483" y="10639"/>
                    <a:pt x="9143" y="10416"/>
                  </a:cubicBezTo>
                  <a:cubicBezTo>
                    <a:pt x="13880" y="9776"/>
                    <a:pt x="19102" y="9112"/>
                    <a:pt x="24688" y="8517"/>
                  </a:cubicBezTo>
                  <a:cubicBezTo>
                    <a:pt x="33108" y="7623"/>
                    <a:pt x="41569" y="6971"/>
                    <a:pt x="49867" y="6493"/>
                  </a:cubicBezTo>
                  <a:cubicBezTo>
                    <a:pt x="52499" y="6339"/>
                    <a:pt x="55251" y="6230"/>
                    <a:pt x="58085" y="6113"/>
                  </a:cubicBezTo>
                  <a:cubicBezTo>
                    <a:pt x="72294" y="5530"/>
                    <a:pt x="87353" y="5352"/>
                    <a:pt x="100469" y="5481"/>
                  </a:cubicBezTo>
                  <a:cubicBezTo>
                    <a:pt x="102048" y="5497"/>
                    <a:pt x="103181" y="5469"/>
                    <a:pt x="103748" y="5481"/>
                  </a:cubicBezTo>
                  <a:cubicBezTo>
                    <a:pt x="105246" y="5506"/>
                    <a:pt x="106379" y="4315"/>
                    <a:pt x="106420" y="2825"/>
                  </a:cubicBezTo>
                  <a:cubicBezTo>
                    <a:pt x="106460" y="1336"/>
                    <a:pt x="105246" y="194"/>
                    <a:pt x="103748" y="166"/>
                  </a:cubicBezTo>
                  <a:cubicBezTo>
                    <a:pt x="103141" y="158"/>
                    <a:pt x="102088" y="57"/>
                    <a:pt x="100469" y="40"/>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2"/>
            <p:cNvSpPr/>
            <p:nvPr/>
          </p:nvSpPr>
          <p:spPr>
            <a:xfrm>
              <a:off x="5426884" y="1927053"/>
              <a:ext cx="91399" cy="79868"/>
            </a:xfrm>
            <a:custGeom>
              <a:avLst/>
              <a:gdLst/>
              <a:ahLst/>
              <a:cxnLst/>
              <a:rect l="l" t="t" r="r" b="b"/>
              <a:pathLst>
                <a:path w="91399" h="79868" extrusionOk="0">
                  <a:moveTo>
                    <a:pt x="1651" y="2796"/>
                  </a:moveTo>
                  <a:cubicBezTo>
                    <a:pt x="-13125" y="22835"/>
                    <a:pt x="75772" y="99186"/>
                    <a:pt x="89779" y="75282"/>
                  </a:cubicBezTo>
                  <a:cubicBezTo>
                    <a:pt x="102611" y="53422"/>
                    <a:pt x="35453" y="14160"/>
                    <a:pt x="21325" y="3404"/>
                  </a:cubicBezTo>
                  <a:cubicBezTo>
                    <a:pt x="17560" y="554"/>
                    <a:pt x="5416" y="-2272"/>
                    <a:pt x="1651" y="27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2"/>
            <p:cNvSpPr/>
            <p:nvPr/>
          </p:nvSpPr>
          <p:spPr>
            <a:xfrm>
              <a:off x="5530961" y="1742630"/>
              <a:ext cx="52484" cy="158578"/>
            </a:xfrm>
            <a:custGeom>
              <a:avLst/>
              <a:gdLst/>
              <a:ahLst/>
              <a:cxnLst/>
              <a:rect l="l" t="t" r="r" b="b"/>
              <a:pathLst>
                <a:path w="52484" h="158578" extrusionOk="0">
                  <a:moveTo>
                    <a:pt x="37923" y="157313"/>
                  </a:moveTo>
                  <a:cubicBezTo>
                    <a:pt x="25171" y="152305"/>
                    <a:pt x="21528" y="132591"/>
                    <a:pt x="16711" y="121556"/>
                  </a:cubicBezTo>
                  <a:cubicBezTo>
                    <a:pt x="6226" y="97453"/>
                    <a:pt x="-12598" y="3982"/>
                    <a:pt x="12379" y="63"/>
                  </a:cubicBezTo>
                  <a:cubicBezTo>
                    <a:pt x="26062" y="-2082"/>
                    <a:pt x="38125" y="51033"/>
                    <a:pt x="40797" y="74427"/>
                  </a:cubicBezTo>
                  <a:cubicBezTo>
                    <a:pt x="43388" y="97396"/>
                    <a:pt x="67434" y="168927"/>
                    <a:pt x="37923" y="1573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2"/>
            <p:cNvSpPr/>
            <p:nvPr/>
          </p:nvSpPr>
          <p:spPr>
            <a:xfrm>
              <a:off x="5632951" y="1696791"/>
              <a:ext cx="37299" cy="164206"/>
            </a:xfrm>
            <a:custGeom>
              <a:avLst/>
              <a:gdLst/>
              <a:ahLst/>
              <a:cxnLst/>
              <a:rect l="l" t="t" r="r" b="b"/>
              <a:pathLst>
                <a:path w="37299" h="164206" extrusionOk="0">
                  <a:moveTo>
                    <a:pt x="23372" y="0"/>
                  </a:moveTo>
                  <a:cubicBezTo>
                    <a:pt x="44624" y="-121"/>
                    <a:pt x="41022" y="167127"/>
                    <a:pt x="16207" y="164168"/>
                  </a:cubicBezTo>
                  <a:cubicBezTo>
                    <a:pt x="-8609" y="161204"/>
                    <a:pt x="-3913" y="154"/>
                    <a:pt x="2337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2"/>
            <p:cNvSpPr/>
            <p:nvPr/>
          </p:nvSpPr>
          <p:spPr>
            <a:xfrm>
              <a:off x="5709019" y="1714362"/>
              <a:ext cx="48042" cy="163972"/>
            </a:xfrm>
            <a:custGeom>
              <a:avLst/>
              <a:gdLst/>
              <a:ahLst/>
              <a:cxnLst/>
              <a:rect l="l" t="t" r="r" b="b"/>
              <a:pathLst>
                <a:path w="48042" h="163972" extrusionOk="0">
                  <a:moveTo>
                    <a:pt x="37051" y="2"/>
                  </a:moveTo>
                  <a:cubicBezTo>
                    <a:pt x="60814" y="706"/>
                    <a:pt x="43690" y="171169"/>
                    <a:pt x="8228" y="163736"/>
                  </a:cubicBezTo>
                  <a:cubicBezTo>
                    <a:pt x="-6466" y="160664"/>
                    <a:pt x="1144" y="112941"/>
                    <a:pt x="10738" y="69650"/>
                  </a:cubicBezTo>
                  <a:cubicBezTo>
                    <a:pt x="18834" y="33160"/>
                    <a:pt x="27093" y="-294"/>
                    <a:pt x="37051" y="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5788372" y="1826694"/>
              <a:ext cx="97694" cy="121389"/>
            </a:xfrm>
            <a:custGeom>
              <a:avLst/>
              <a:gdLst/>
              <a:ahLst/>
              <a:cxnLst/>
              <a:rect l="l" t="t" r="r" b="b"/>
              <a:pathLst>
                <a:path w="97694" h="121389" extrusionOk="0">
                  <a:moveTo>
                    <a:pt x="93189" y="427"/>
                  </a:moveTo>
                  <a:cubicBezTo>
                    <a:pt x="118854" y="12442"/>
                    <a:pt x="27609" y="135570"/>
                    <a:pt x="2349" y="120037"/>
                  </a:cubicBezTo>
                  <a:cubicBezTo>
                    <a:pt x="-15665" y="108985"/>
                    <a:pt x="75296" y="-7928"/>
                    <a:pt x="93189" y="42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5561612" y="1901153"/>
              <a:ext cx="198942" cy="215917"/>
            </a:xfrm>
            <a:custGeom>
              <a:avLst/>
              <a:gdLst/>
              <a:ahLst/>
              <a:cxnLst/>
              <a:rect l="l" t="t" r="r" b="b"/>
              <a:pathLst>
                <a:path w="221662" h="240576" extrusionOk="0">
                  <a:moveTo>
                    <a:pt x="105401" y="681"/>
                  </a:moveTo>
                  <a:cubicBezTo>
                    <a:pt x="37433" y="10514"/>
                    <a:pt x="2942" y="54731"/>
                    <a:pt x="15654" y="100086"/>
                  </a:cubicBezTo>
                  <a:cubicBezTo>
                    <a:pt x="26462" y="138621"/>
                    <a:pt x="-10376" y="178272"/>
                    <a:pt x="2942" y="202548"/>
                  </a:cubicBezTo>
                  <a:cubicBezTo>
                    <a:pt x="43383" y="276143"/>
                    <a:pt x="144910" y="223481"/>
                    <a:pt x="169806" y="205236"/>
                  </a:cubicBezTo>
                  <a:cubicBezTo>
                    <a:pt x="194702" y="186987"/>
                    <a:pt x="221582" y="169953"/>
                    <a:pt x="221663" y="112461"/>
                  </a:cubicBezTo>
                  <a:cubicBezTo>
                    <a:pt x="221784" y="37980"/>
                    <a:pt x="152116" y="-6080"/>
                    <a:pt x="105401" y="6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3" name="Google Shape;33;p2"/>
          <p:cNvGrpSpPr/>
          <p:nvPr/>
        </p:nvGrpSpPr>
        <p:grpSpPr>
          <a:xfrm>
            <a:off x="3426848" y="4441565"/>
            <a:ext cx="2233791" cy="2418796"/>
            <a:chOff x="4039955" y="3994227"/>
            <a:chExt cx="2640414" cy="2859096"/>
          </a:xfrm>
        </p:grpSpPr>
        <p:grpSp>
          <p:nvGrpSpPr>
            <p:cNvPr id="34" name="Google Shape;34;p2"/>
            <p:cNvGrpSpPr/>
            <p:nvPr/>
          </p:nvGrpSpPr>
          <p:grpSpPr>
            <a:xfrm>
              <a:off x="4039955" y="3994227"/>
              <a:ext cx="2640414" cy="2859096"/>
              <a:chOff x="6113777" y="1739514"/>
              <a:chExt cx="471983" cy="511064"/>
            </a:xfrm>
          </p:grpSpPr>
          <p:sp>
            <p:nvSpPr>
              <p:cNvPr id="35" name="Google Shape;35;p2"/>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FD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4" name="Google Shape;44;p2"/>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5" name="Google Shape;45;p2"/>
          <p:cNvSpPr/>
          <p:nvPr/>
        </p:nvSpPr>
        <p:spPr>
          <a:xfrm flipH="1">
            <a:off x="9852233" y="5360425"/>
            <a:ext cx="2432941" cy="1615294"/>
          </a:xfrm>
          <a:custGeom>
            <a:avLst/>
            <a:gdLst/>
            <a:ahLst/>
            <a:cxnLst/>
            <a:rect l="l" t="t" r="r" b="b"/>
            <a:pathLst>
              <a:path w="746301" h="495489" extrusionOk="0">
                <a:moveTo>
                  <a:pt x="25765" y="229"/>
                </a:moveTo>
                <a:cubicBezTo>
                  <a:pt x="14366" y="1686"/>
                  <a:pt x="4391" y="9847"/>
                  <a:pt x="1096" y="21611"/>
                </a:cubicBezTo>
                <a:cubicBezTo>
                  <a:pt x="-3296" y="37289"/>
                  <a:pt x="5909" y="53522"/>
                  <a:pt x="21592" y="57915"/>
                </a:cubicBezTo>
                <a:cubicBezTo>
                  <a:pt x="31765" y="61125"/>
                  <a:pt x="41764" y="65104"/>
                  <a:pt x="50435" y="71452"/>
                </a:cubicBezTo>
                <a:cubicBezTo>
                  <a:pt x="64753" y="81940"/>
                  <a:pt x="69303" y="95757"/>
                  <a:pt x="72570" y="112819"/>
                </a:cubicBezTo>
                <a:cubicBezTo>
                  <a:pt x="76909" y="135469"/>
                  <a:pt x="75695" y="158693"/>
                  <a:pt x="79784" y="181382"/>
                </a:cubicBezTo>
                <a:cubicBezTo>
                  <a:pt x="81702" y="192061"/>
                  <a:pt x="84662" y="202587"/>
                  <a:pt x="89398" y="212379"/>
                </a:cubicBezTo>
                <a:cubicBezTo>
                  <a:pt x="98972" y="232178"/>
                  <a:pt x="115205" y="247517"/>
                  <a:pt x="135190" y="256528"/>
                </a:cubicBezTo>
                <a:cubicBezTo>
                  <a:pt x="145671" y="261252"/>
                  <a:pt x="156965" y="264450"/>
                  <a:pt x="168336" y="266142"/>
                </a:cubicBezTo>
                <a:cubicBezTo>
                  <a:pt x="176607" y="267373"/>
                  <a:pt x="184917" y="267773"/>
                  <a:pt x="193257" y="267154"/>
                </a:cubicBezTo>
                <a:cubicBezTo>
                  <a:pt x="231892" y="264280"/>
                  <a:pt x="264273" y="241282"/>
                  <a:pt x="292687" y="216678"/>
                </a:cubicBezTo>
                <a:cubicBezTo>
                  <a:pt x="309745" y="201910"/>
                  <a:pt x="325978" y="185896"/>
                  <a:pt x="344300" y="172655"/>
                </a:cubicBezTo>
                <a:cubicBezTo>
                  <a:pt x="351777" y="167254"/>
                  <a:pt x="359817" y="162300"/>
                  <a:pt x="368463" y="158992"/>
                </a:cubicBezTo>
                <a:cubicBezTo>
                  <a:pt x="374463" y="156701"/>
                  <a:pt x="380871" y="155357"/>
                  <a:pt x="387312" y="155576"/>
                </a:cubicBezTo>
                <a:cubicBezTo>
                  <a:pt x="392185" y="155746"/>
                  <a:pt x="396930" y="156891"/>
                  <a:pt x="401480" y="158612"/>
                </a:cubicBezTo>
                <a:cubicBezTo>
                  <a:pt x="406738" y="160603"/>
                  <a:pt x="411985" y="163210"/>
                  <a:pt x="415903" y="167343"/>
                </a:cubicBezTo>
                <a:cubicBezTo>
                  <a:pt x="422360" y="174152"/>
                  <a:pt x="424477" y="183977"/>
                  <a:pt x="425263" y="193021"/>
                </a:cubicBezTo>
                <a:cubicBezTo>
                  <a:pt x="426639" y="208857"/>
                  <a:pt x="424736" y="224876"/>
                  <a:pt x="422862" y="240586"/>
                </a:cubicBezTo>
                <a:cubicBezTo>
                  <a:pt x="419033" y="272652"/>
                  <a:pt x="412843" y="307162"/>
                  <a:pt x="420077" y="339134"/>
                </a:cubicBezTo>
                <a:cubicBezTo>
                  <a:pt x="422810" y="351213"/>
                  <a:pt x="427582" y="362811"/>
                  <a:pt x="435007" y="372786"/>
                </a:cubicBezTo>
                <a:cubicBezTo>
                  <a:pt x="447483" y="389553"/>
                  <a:pt x="466254" y="402791"/>
                  <a:pt x="487126" y="406053"/>
                </a:cubicBezTo>
                <a:cubicBezTo>
                  <a:pt x="496441" y="407515"/>
                  <a:pt x="505837" y="406985"/>
                  <a:pt x="515083" y="405296"/>
                </a:cubicBezTo>
                <a:cubicBezTo>
                  <a:pt x="540893" y="400584"/>
                  <a:pt x="565599" y="386468"/>
                  <a:pt x="592503" y="389861"/>
                </a:cubicBezTo>
                <a:cubicBezTo>
                  <a:pt x="599061" y="390691"/>
                  <a:pt x="605400" y="392468"/>
                  <a:pt x="611477" y="395050"/>
                </a:cubicBezTo>
                <a:cubicBezTo>
                  <a:pt x="626361" y="401370"/>
                  <a:pt x="638534" y="411721"/>
                  <a:pt x="650695" y="422120"/>
                </a:cubicBezTo>
                <a:cubicBezTo>
                  <a:pt x="662029" y="431816"/>
                  <a:pt x="673069" y="441900"/>
                  <a:pt x="683711" y="452356"/>
                </a:cubicBezTo>
                <a:cubicBezTo>
                  <a:pt x="690727" y="459250"/>
                  <a:pt x="697633" y="466322"/>
                  <a:pt x="703952" y="473859"/>
                </a:cubicBezTo>
                <a:cubicBezTo>
                  <a:pt x="706174" y="476511"/>
                  <a:pt x="708271" y="479268"/>
                  <a:pt x="710279" y="482085"/>
                </a:cubicBezTo>
                <a:cubicBezTo>
                  <a:pt x="710773" y="482777"/>
                  <a:pt x="712736" y="485862"/>
                  <a:pt x="712554" y="485498"/>
                </a:cubicBezTo>
                <a:cubicBezTo>
                  <a:pt x="716797" y="494307"/>
                  <a:pt x="727407" y="497966"/>
                  <a:pt x="736211" y="493724"/>
                </a:cubicBezTo>
                <a:cubicBezTo>
                  <a:pt x="745016" y="489477"/>
                  <a:pt x="748805" y="478996"/>
                  <a:pt x="744559" y="470192"/>
                </a:cubicBezTo>
                <a:cubicBezTo>
                  <a:pt x="740863" y="462666"/>
                  <a:pt x="735151" y="455926"/>
                  <a:pt x="729759" y="449571"/>
                </a:cubicBezTo>
                <a:cubicBezTo>
                  <a:pt x="721569" y="439920"/>
                  <a:pt x="712756" y="430707"/>
                  <a:pt x="703701" y="421869"/>
                </a:cubicBezTo>
                <a:cubicBezTo>
                  <a:pt x="692949" y="411381"/>
                  <a:pt x="681853" y="401277"/>
                  <a:pt x="670555" y="391379"/>
                </a:cubicBezTo>
                <a:cubicBezTo>
                  <a:pt x="663062" y="384817"/>
                  <a:pt x="655492" y="378316"/>
                  <a:pt x="647278" y="372656"/>
                </a:cubicBezTo>
                <a:cubicBezTo>
                  <a:pt x="630907" y="361378"/>
                  <a:pt x="612472" y="353517"/>
                  <a:pt x="592628" y="351278"/>
                </a:cubicBezTo>
                <a:cubicBezTo>
                  <a:pt x="573295" y="349096"/>
                  <a:pt x="554390" y="352703"/>
                  <a:pt x="535704" y="357350"/>
                </a:cubicBezTo>
                <a:cubicBezTo>
                  <a:pt x="522418" y="360654"/>
                  <a:pt x="504448" y="367301"/>
                  <a:pt x="490919" y="362030"/>
                </a:cubicBezTo>
                <a:cubicBezTo>
                  <a:pt x="485228" y="359816"/>
                  <a:pt x="480479" y="355424"/>
                  <a:pt x="476500" y="350898"/>
                </a:cubicBezTo>
                <a:cubicBezTo>
                  <a:pt x="467481" y="340656"/>
                  <a:pt x="465627" y="327479"/>
                  <a:pt x="465618" y="314213"/>
                </a:cubicBezTo>
                <a:cubicBezTo>
                  <a:pt x="465606" y="297434"/>
                  <a:pt x="468420" y="280659"/>
                  <a:pt x="470934" y="264118"/>
                </a:cubicBezTo>
                <a:cubicBezTo>
                  <a:pt x="477848" y="218605"/>
                  <a:pt x="487891" y="161134"/>
                  <a:pt x="449045" y="126607"/>
                </a:cubicBezTo>
                <a:cubicBezTo>
                  <a:pt x="443755" y="121903"/>
                  <a:pt x="437877" y="117831"/>
                  <a:pt x="431590" y="114588"/>
                </a:cubicBezTo>
                <a:cubicBezTo>
                  <a:pt x="423101" y="110216"/>
                  <a:pt x="414122" y="106942"/>
                  <a:pt x="404771" y="104974"/>
                </a:cubicBezTo>
                <a:cubicBezTo>
                  <a:pt x="398452" y="103650"/>
                  <a:pt x="391999" y="102958"/>
                  <a:pt x="385543" y="102950"/>
                </a:cubicBezTo>
                <a:cubicBezTo>
                  <a:pt x="334188" y="102889"/>
                  <a:pt x="294723" y="144168"/>
                  <a:pt x="257266" y="173922"/>
                </a:cubicBezTo>
                <a:cubicBezTo>
                  <a:pt x="232001" y="193992"/>
                  <a:pt x="202555" y="215265"/>
                  <a:pt x="169093" y="204153"/>
                </a:cubicBezTo>
                <a:cubicBezTo>
                  <a:pt x="159224" y="200878"/>
                  <a:pt x="149982" y="195502"/>
                  <a:pt x="145566" y="185686"/>
                </a:cubicBezTo>
                <a:cubicBezTo>
                  <a:pt x="143898" y="181982"/>
                  <a:pt x="142744" y="178140"/>
                  <a:pt x="141894" y="174173"/>
                </a:cubicBezTo>
                <a:cubicBezTo>
                  <a:pt x="140744" y="168789"/>
                  <a:pt x="140113" y="163332"/>
                  <a:pt x="139619" y="157855"/>
                </a:cubicBezTo>
                <a:cubicBezTo>
                  <a:pt x="137773" y="137452"/>
                  <a:pt x="138655" y="116556"/>
                  <a:pt x="134810" y="96372"/>
                </a:cubicBezTo>
                <a:cubicBezTo>
                  <a:pt x="133122" y="87506"/>
                  <a:pt x="130584" y="78641"/>
                  <a:pt x="127094" y="70314"/>
                </a:cubicBezTo>
                <a:cubicBezTo>
                  <a:pt x="115986" y="43803"/>
                  <a:pt x="94976" y="23773"/>
                  <a:pt x="69028" y="11867"/>
                </a:cubicBezTo>
                <a:cubicBezTo>
                  <a:pt x="58891" y="7216"/>
                  <a:pt x="48204" y="3828"/>
                  <a:pt x="37404" y="1115"/>
                </a:cubicBezTo>
                <a:cubicBezTo>
                  <a:pt x="33481" y="18"/>
                  <a:pt x="29562" y="-253"/>
                  <a:pt x="25765" y="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 name="Google Shape;46;p2"/>
          <p:cNvSpPr/>
          <p:nvPr/>
        </p:nvSpPr>
        <p:spPr>
          <a:xfrm>
            <a:off x="11277282" y="69186"/>
            <a:ext cx="958479" cy="1863529"/>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7" name="Google Shape;47;p2"/>
          <p:cNvGrpSpPr/>
          <p:nvPr/>
        </p:nvGrpSpPr>
        <p:grpSpPr>
          <a:xfrm>
            <a:off x="58682" y="1566498"/>
            <a:ext cx="1490918" cy="1863561"/>
            <a:chOff x="294081" y="806179"/>
            <a:chExt cx="326283" cy="407835"/>
          </a:xfrm>
        </p:grpSpPr>
        <p:sp>
          <p:nvSpPr>
            <p:cNvPr id="48" name="Google Shape;48;p2"/>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2"/>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2"/>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2"/>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2"/>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2"/>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2"/>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2"/>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2"/>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2"/>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2"/>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2"/>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2"/>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2"/>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2" name="Google Shape;62;p2"/>
          <p:cNvSpPr/>
          <p:nvPr/>
        </p:nvSpPr>
        <p:spPr>
          <a:xfrm>
            <a:off x="98629" y="69179"/>
            <a:ext cx="2698919" cy="1615481"/>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2"/>
          <p:cNvSpPr/>
          <p:nvPr/>
        </p:nvSpPr>
        <p:spPr>
          <a:xfrm rot="8703453">
            <a:off x="2488136" y="-601090"/>
            <a:ext cx="1442204" cy="1243661"/>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2"/>
          <p:cNvSpPr txBox="1">
            <a:spLocks noGrp="1"/>
          </p:cNvSpPr>
          <p:nvPr>
            <p:ph type="ctrTitle"/>
          </p:nvPr>
        </p:nvSpPr>
        <p:spPr>
          <a:xfrm>
            <a:off x="4595517" y="1403525"/>
            <a:ext cx="63711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61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65" name="Google Shape;65;p2"/>
          <p:cNvSpPr txBox="1">
            <a:spLocks noGrp="1"/>
          </p:cNvSpPr>
          <p:nvPr>
            <p:ph type="subTitle" idx="1"/>
          </p:nvPr>
        </p:nvSpPr>
        <p:spPr>
          <a:xfrm>
            <a:off x="4595511" y="4037176"/>
            <a:ext cx="6371100" cy="7932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0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66" name="Google Shape;6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3"/>
          <p:cNvSpPr/>
          <p:nvPr/>
        </p:nvSpPr>
        <p:spPr>
          <a:xfrm rot="-521628">
            <a:off x="1457371" y="207"/>
            <a:ext cx="9598791" cy="6942859"/>
          </a:xfrm>
          <a:custGeom>
            <a:avLst/>
            <a:gdLst/>
            <a:ahLst/>
            <a:cxnLst/>
            <a:rect l="l" t="t" r="r" b="b"/>
            <a:pathLst>
              <a:path w="466151" h="342038" extrusionOk="0">
                <a:moveTo>
                  <a:pt x="88794" y="1194"/>
                </a:moveTo>
                <a:cubicBezTo>
                  <a:pt x="8682" y="12181"/>
                  <a:pt x="-30099" y="151606"/>
                  <a:pt x="27546" y="215656"/>
                </a:cubicBezTo>
                <a:cubicBezTo>
                  <a:pt x="106971" y="303921"/>
                  <a:pt x="141582" y="220679"/>
                  <a:pt x="215177" y="250126"/>
                </a:cubicBezTo>
                <a:cubicBezTo>
                  <a:pt x="276506" y="274657"/>
                  <a:pt x="276182" y="342038"/>
                  <a:pt x="353056" y="342038"/>
                </a:cubicBezTo>
                <a:cubicBezTo>
                  <a:pt x="503039" y="342038"/>
                  <a:pt x="483851" y="151125"/>
                  <a:pt x="410499" y="77789"/>
                </a:cubicBezTo>
                <a:cubicBezTo>
                  <a:pt x="380300" y="47574"/>
                  <a:pt x="299094" y="56844"/>
                  <a:pt x="272619" y="54812"/>
                </a:cubicBezTo>
                <a:cubicBezTo>
                  <a:pt x="211371" y="50096"/>
                  <a:pt x="163644" y="-9072"/>
                  <a:pt x="88794" y="119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 name="Google Shape;69;p3"/>
          <p:cNvSpPr/>
          <p:nvPr/>
        </p:nvSpPr>
        <p:spPr>
          <a:xfrm flipH="1">
            <a:off x="10734833" y="1160307"/>
            <a:ext cx="1457158" cy="1202869"/>
          </a:xfrm>
          <a:custGeom>
            <a:avLst/>
            <a:gdLst/>
            <a:ahLst/>
            <a:cxnLst/>
            <a:rect l="l" t="t" r="r" b="b"/>
            <a:pathLst>
              <a:path w="84083" h="105077" extrusionOk="0">
                <a:moveTo>
                  <a:pt x="84083" y="864"/>
                </a:moveTo>
                <a:cubicBezTo>
                  <a:pt x="76244" y="-1747"/>
                  <a:pt x="65212" y="2713"/>
                  <a:pt x="60960" y="9798"/>
                </a:cubicBezTo>
                <a:cubicBezTo>
                  <a:pt x="55165" y="19454"/>
                  <a:pt x="54669" y="31433"/>
                  <a:pt x="52027" y="42380"/>
                </a:cubicBezTo>
                <a:cubicBezTo>
                  <a:pt x="46522" y="65191"/>
                  <a:pt x="38385" y="94095"/>
                  <a:pt x="16817" y="103340"/>
                </a:cubicBezTo>
                <a:cubicBezTo>
                  <a:pt x="11642" y="105558"/>
                  <a:pt x="5630" y="104917"/>
                  <a:pt x="0" y="104917"/>
                </a:cubicBezTo>
              </a:path>
            </a:pathLst>
          </a:custGeom>
          <a:noFill/>
          <a:ln w="19050" cap="flat" cmpd="sng">
            <a:solidFill>
              <a:schemeClr val="dk2"/>
            </a:solidFill>
            <a:prstDash val="dash"/>
            <a:round/>
            <a:headEnd type="none" w="med" len="med"/>
            <a:tailEnd type="none" w="med" len="med"/>
          </a:ln>
        </p:spPr>
      </p:sp>
      <p:grpSp>
        <p:nvGrpSpPr>
          <p:cNvPr id="70" name="Google Shape;70;p3"/>
          <p:cNvGrpSpPr/>
          <p:nvPr/>
        </p:nvGrpSpPr>
        <p:grpSpPr>
          <a:xfrm rot="339435" flipH="1">
            <a:off x="8622515" y="227095"/>
            <a:ext cx="2247810" cy="1523454"/>
            <a:chOff x="2619888" y="547914"/>
            <a:chExt cx="571532" cy="387356"/>
          </a:xfrm>
        </p:grpSpPr>
        <p:sp>
          <p:nvSpPr>
            <p:cNvPr id="71" name="Google Shape;71;p3"/>
            <p:cNvSpPr/>
            <p:nvPr/>
          </p:nvSpPr>
          <p:spPr>
            <a:xfrm>
              <a:off x="2622913" y="552115"/>
              <a:ext cx="568372" cy="358918"/>
            </a:xfrm>
            <a:custGeom>
              <a:avLst/>
              <a:gdLst/>
              <a:ahLst/>
              <a:cxnLst/>
              <a:rect l="l" t="t" r="r" b="b"/>
              <a:pathLst>
                <a:path w="568372" h="358918" extrusionOk="0">
                  <a:moveTo>
                    <a:pt x="0" y="70057"/>
                  </a:moveTo>
                  <a:lnTo>
                    <a:pt x="6696" y="157152"/>
                  </a:lnTo>
                  <a:lnTo>
                    <a:pt x="48938" y="176191"/>
                  </a:lnTo>
                  <a:lnTo>
                    <a:pt x="11489" y="189545"/>
                  </a:lnTo>
                  <a:lnTo>
                    <a:pt x="30474" y="358919"/>
                  </a:lnTo>
                  <a:lnTo>
                    <a:pt x="568373" y="0"/>
                  </a:lnTo>
                  <a:lnTo>
                    <a:pt x="0" y="7005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 name="Google Shape;72;p3"/>
            <p:cNvSpPr/>
            <p:nvPr/>
          </p:nvSpPr>
          <p:spPr>
            <a:xfrm>
              <a:off x="2734978" y="551055"/>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 name="Google Shape;73;p3"/>
            <p:cNvSpPr/>
            <p:nvPr/>
          </p:nvSpPr>
          <p:spPr>
            <a:xfrm>
              <a:off x="2734978" y="552682"/>
              <a:ext cx="456442" cy="382588"/>
            </a:xfrm>
            <a:custGeom>
              <a:avLst/>
              <a:gdLst/>
              <a:ahLst/>
              <a:cxnLst/>
              <a:rect l="l" t="t" r="r" b="b"/>
              <a:pathLst>
                <a:path w="456442" h="382588" extrusionOk="0">
                  <a:moveTo>
                    <a:pt x="0" y="299067"/>
                  </a:moveTo>
                  <a:lnTo>
                    <a:pt x="65660" y="382588"/>
                  </a:lnTo>
                  <a:lnTo>
                    <a:pt x="456442" y="0"/>
                  </a:lnTo>
                  <a:lnTo>
                    <a:pt x="0" y="299067"/>
                  </a:lnTo>
                  <a:close/>
                </a:path>
              </a:pathLst>
            </a:custGeom>
            <a:solidFill>
              <a:srgbClr val="000002">
                <a:alpha val="186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 name="Google Shape;74;p3"/>
            <p:cNvSpPr/>
            <p:nvPr/>
          </p:nvSpPr>
          <p:spPr>
            <a:xfrm>
              <a:off x="2629609" y="551055"/>
              <a:ext cx="561811" cy="177251"/>
            </a:xfrm>
            <a:custGeom>
              <a:avLst/>
              <a:gdLst/>
              <a:ahLst/>
              <a:cxnLst/>
              <a:rect l="l" t="t" r="r" b="b"/>
              <a:pathLst>
                <a:path w="561811" h="177251" extrusionOk="0">
                  <a:moveTo>
                    <a:pt x="0" y="158213"/>
                  </a:moveTo>
                  <a:lnTo>
                    <a:pt x="561811" y="0"/>
                  </a:lnTo>
                  <a:lnTo>
                    <a:pt x="42242" y="177251"/>
                  </a:lnTo>
                  <a:lnTo>
                    <a:pt x="0" y="158213"/>
                  </a:lnTo>
                  <a:close/>
                </a:path>
              </a:pathLst>
            </a:custGeom>
            <a:solidFill>
              <a:srgbClr val="000002">
                <a:alpha val="186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3"/>
            <p:cNvSpPr/>
            <p:nvPr/>
          </p:nvSpPr>
          <p:spPr>
            <a:xfrm>
              <a:off x="2842515" y="547914"/>
              <a:ext cx="348025" cy="185299"/>
            </a:xfrm>
            <a:custGeom>
              <a:avLst/>
              <a:gdLst/>
              <a:ahLst/>
              <a:cxnLst/>
              <a:rect l="l" t="t" r="r" b="b"/>
              <a:pathLst>
                <a:path w="348025" h="185299" extrusionOk="0">
                  <a:moveTo>
                    <a:pt x="343882" y="189"/>
                  </a:moveTo>
                  <a:lnTo>
                    <a:pt x="2066" y="118848"/>
                  </a:lnTo>
                  <a:cubicBezTo>
                    <a:pt x="471" y="119403"/>
                    <a:pt x="-383" y="121176"/>
                    <a:pt x="167" y="122771"/>
                  </a:cubicBezTo>
                  <a:cubicBezTo>
                    <a:pt x="722" y="124366"/>
                    <a:pt x="2365" y="125224"/>
                    <a:pt x="3964" y="124669"/>
                  </a:cubicBezTo>
                  <a:lnTo>
                    <a:pt x="323386" y="13852"/>
                  </a:lnTo>
                  <a:lnTo>
                    <a:pt x="74551" y="179695"/>
                  </a:lnTo>
                  <a:cubicBezTo>
                    <a:pt x="73147" y="180635"/>
                    <a:pt x="72730" y="182594"/>
                    <a:pt x="73669" y="183999"/>
                  </a:cubicBezTo>
                  <a:cubicBezTo>
                    <a:pt x="74604" y="185403"/>
                    <a:pt x="76563" y="185695"/>
                    <a:pt x="77968" y="184756"/>
                  </a:cubicBezTo>
                  <a:lnTo>
                    <a:pt x="346662" y="5626"/>
                  </a:lnTo>
                  <a:cubicBezTo>
                    <a:pt x="349650" y="3634"/>
                    <a:pt x="347274" y="-989"/>
                    <a:pt x="343882" y="189"/>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 name="Google Shape;76;p3"/>
            <p:cNvSpPr/>
            <p:nvPr/>
          </p:nvSpPr>
          <p:spPr>
            <a:xfrm>
              <a:off x="2619888" y="594381"/>
              <a:ext cx="217249" cy="30907"/>
            </a:xfrm>
            <a:custGeom>
              <a:avLst/>
              <a:gdLst/>
              <a:ahLst/>
              <a:cxnLst/>
              <a:rect l="l" t="t" r="r" b="b"/>
              <a:pathLst>
                <a:path w="217249" h="30907" extrusionOk="0">
                  <a:moveTo>
                    <a:pt x="213941" y="21"/>
                  </a:moveTo>
                  <a:lnTo>
                    <a:pt x="2677" y="24816"/>
                  </a:lnTo>
                  <a:cubicBezTo>
                    <a:pt x="1001" y="25014"/>
                    <a:pt x="-176" y="26427"/>
                    <a:pt x="22" y="28107"/>
                  </a:cubicBezTo>
                  <a:cubicBezTo>
                    <a:pt x="220" y="29783"/>
                    <a:pt x="1758" y="31086"/>
                    <a:pt x="3438" y="30888"/>
                  </a:cubicBezTo>
                  <a:lnTo>
                    <a:pt x="214572" y="6093"/>
                  </a:lnTo>
                  <a:cubicBezTo>
                    <a:pt x="216253" y="5899"/>
                    <a:pt x="217426" y="4357"/>
                    <a:pt x="217228" y="2677"/>
                  </a:cubicBezTo>
                  <a:cubicBezTo>
                    <a:pt x="217034" y="1001"/>
                    <a:pt x="215617" y="-173"/>
                    <a:pt x="213941" y="21"/>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2786452" y="811546"/>
              <a:ext cx="48702" cy="92600"/>
            </a:xfrm>
            <a:custGeom>
              <a:avLst/>
              <a:gdLst/>
              <a:ahLst/>
              <a:cxnLst/>
              <a:rect l="l" t="t" r="r" b="b"/>
              <a:pathLst>
                <a:path w="48702" h="92600" extrusionOk="0">
                  <a:moveTo>
                    <a:pt x="46996" y="317"/>
                  </a:moveTo>
                  <a:cubicBezTo>
                    <a:pt x="45482" y="-432"/>
                    <a:pt x="43697" y="192"/>
                    <a:pt x="42948" y="1710"/>
                  </a:cubicBezTo>
                  <a:lnTo>
                    <a:pt x="317" y="88238"/>
                  </a:lnTo>
                  <a:cubicBezTo>
                    <a:pt x="-432" y="89752"/>
                    <a:pt x="192" y="91537"/>
                    <a:pt x="1710" y="92286"/>
                  </a:cubicBezTo>
                  <a:cubicBezTo>
                    <a:pt x="3224" y="93031"/>
                    <a:pt x="5009" y="92408"/>
                    <a:pt x="5758" y="90894"/>
                  </a:cubicBezTo>
                  <a:lnTo>
                    <a:pt x="48388" y="4491"/>
                  </a:lnTo>
                  <a:cubicBezTo>
                    <a:pt x="49133" y="2977"/>
                    <a:pt x="48510" y="1066"/>
                    <a:pt x="46996" y="317"/>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 name="Google Shape;78;p3"/>
            <p:cNvSpPr/>
            <p:nvPr/>
          </p:nvSpPr>
          <p:spPr>
            <a:xfrm>
              <a:off x="2807985" y="805919"/>
              <a:ext cx="63411" cy="91751"/>
            </a:xfrm>
            <a:custGeom>
              <a:avLst/>
              <a:gdLst/>
              <a:ahLst/>
              <a:cxnLst/>
              <a:rect l="l" t="t" r="r" b="b"/>
              <a:pathLst>
                <a:path w="63411" h="91751" extrusionOk="0">
                  <a:moveTo>
                    <a:pt x="62022" y="503"/>
                  </a:moveTo>
                  <a:cubicBezTo>
                    <a:pt x="60617" y="-436"/>
                    <a:pt x="58788" y="-15"/>
                    <a:pt x="57848" y="1390"/>
                  </a:cubicBezTo>
                  <a:lnTo>
                    <a:pt x="543" y="87032"/>
                  </a:lnTo>
                  <a:cubicBezTo>
                    <a:pt x="-396" y="88436"/>
                    <a:pt x="-101" y="90266"/>
                    <a:pt x="1300" y="91205"/>
                  </a:cubicBezTo>
                  <a:cubicBezTo>
                    <a:pt x="2705" y="92149"/>
                    <a:pt x="4660" y="91853"/>
                    <a:pt x="5603" y="90448"/>
                  </a:cubicBezTo>
                  <a:lnTo>
                    <a:pt x="62909" y="4806"/>
                  </a:lnTo>
                  <a:cubicBezTo>
                    <a:pt x="63848" y="3402"/>
                    <a:pt x="63427" y="1442"/>
                    <a:pt x="62022" y="50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9" name="Google Shape;79;p3"/>
          <p:cNvGrpSpPr/>
          <p:nvPr/>
        </p:nvGrpSpPr>
        <p:grpSpPr>
          <a:xfrm>
            <a:off x="10772658" y="5428540"/>
            <a:ext cx="1309477" cy="1297415"/>
            <a:chOff x="1292710" y="1609149"/>
            <a:chExt cx="368576" cy="365181"/>
          </a:xfrm>
        </p:grpSpPr>
        <p:sp>
          <p:nvSpPr>
            <p:cNvPr id="80" name="Google Shape;80;p3"/>
            <p:cNvSpPr/>
            <p:nvPr/>
          </p:nvSpPr>
          <p:spPr>
            <a:xfrm>
              <a:off x="1455338" y="1609149"/>
              <a:ext cx="37600" cy="51519"/>
            </a:xfrm>
            <a:custGeom>
              <a:avLst/>
              <a:gdLst/>
              <a:ahLst/>
              <a:cxnLst/>
              <a:rect l="l" t="t" r="r" b="b"/>
              <a:pathLst>
                <a:path w="37600" h="51519" extrusionOk="0">
                  <a:moveTo>
                    <a:pt x="32177" y="425"/>
                  </a:moveTo>
                  <a:cubicBezTo>
                    <a:pt x="18236" y="-4643"/>
                    <a:pt x="-14461" y="37044"/>
                    <a:pt x="7233" y="49343"/>
                  </a:cubicBezTo>
                  <a:cubicBezTo>
                    <a:pt x="31922" y="63341"/>
                    <a:pt x="45973" y="5441"/>
                    <a:pt x="32177" y="425"/>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 name="Google Shape;81;p3"/>
            <p:cNvSpPr/>
            <p:nvPr/>
          </p:nvSpPr>
          <p:spPr>
            <a:xfrm>
              <a:off x="1533060" y="1631639"/>
              <a:ext cx="35347" cy="46776"/>
            </a:xfrm>
            <a:custGeom>
              <a:avLst/>
              <a:gdLst/>
              <a:ahLst/>
              <a:cxnLst/>
              <a:rect l="l" t="t" r="r" b="b"/>
              <a:pathLst>
                <a:path w="35347" h="46776" extrusionOk="0">
                  <a:moveTo>
                    <a:pt x="27759" y="1102"/>
                  </a:moveTo>
                  <a:cubicBezTo>
                    <a:pt x="12684" y="-7378"/>
                    <a:pt x="-12289" y="35556"/>
                    <a:pt x="7052" y="44984"/>
                  </a:cubicBezTo>
                  <a:cubicBezTo>
                    <a:pt x="30220" y="56278"/>
                    <a:pt x="45178" y="10903"/>
                    <a:pt x="27759" y="110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3"/>
            <p:cNvSpPr/>
            <p:nvPr/>
          </p:nvSpPr>
          <p:spPr>
            <a:xfrm>
              <a:off x="1450835" y="1686801"/>
              <a:ext cx="51955" cy="69695"/>
            </a:xfrm>
            <a:custGeom>
              <a:avLst/>
              <a:gdLst/>
              <a:ahLst/>
              <a:cxnLst/>
              <a:rect l="l" t="t" r="r" b="b"/>
              <a:pathLst>
                <a:path w="51955" h="69695" extrusionOk="0">
                  <a:moveTo>
                    <a:pt x="47845" y="4125"/>
                  </a:moveTo>
                  <a:cubicBezTo>
                    <a:pt x="28212" y="-16659"/>
                    <a:pt x="-17597" y="46824"/>
                    <a:pt x="7165" y="67243"/>
                  </a:cubicBezTo>
                  <a:cubicBezTo>
                    <a:pt x="25726" y="82549"/>
                    <a:pt x="64645" y="21912"/>
                    <a:pt x="47845" y="4125"/>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 name="Google Shape;83;p3"/>
            <p:cNvSpPr/>
            <p:nvPr/>
          </p:nvSpPr>
          <p:spPr>
            <a:xfrm>
              <a:off x="1547281" y="1716823"/>
              <a:ext cx="36331" cy="52578"/>
            </a:xfrm>
            <a:custGeom>
              <a:avLst/>
              <a:gdLst/>
              <a:ahLst/>
              <a:cxnLst/>
              <a:rect l="l" t="t" r="r" b="b"/>
              <a:pathLst>
                <a:path w="36331" h="52578" extrusionOk="0">
                  <a:moveTo>
                    <a:pt x="32180" y="1412"/>
                  </a:moveTo>
                  <a:cubicBezTo>
                    <a:pt x="9672" y="-9466"/>
                    <a:pt x="-10532" y="45900"/>
                    <a:pt x="6126" y="51985"/>
                  </a:cubicBezTo>
                  <a:cubicBezTo>
                    <a:pt x="24237" y="58603"/>
                    <a:pt x="45449" y="7828"/>
                    <a:pt x="32180" y="141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3"/>
            <p:cNvSpPr/>
            <p:nvPr/>
          </p:nvSpPr>
          <p:spPr>
            <a:xfrm>
              <a:off x="1626385" y="1686443"/>
              <a:ext cx="34901" cy="49142"/>
            </a:xfrm>
            <a:custGeom>
              <a:avLst/>
              <a:gdLst/>
              <a:ahLst/>
              <a:cxnLst/>
              <a:rect l="l" t="t" r="r" b="b"/>
              <a:pathLst>
                <a:path w="34901" h="49142" extrusionOk="0">
                  <a:moveTo>
                    <a:pt x="29245" y="1523"/>
                  </a:moveTo>
                  <a:cubicBezTo>
                    <a:pt x="10935" y="-8791"/>
                    <a:pt x="-10799" y="36248"/>
                    <a:pt x="6073" y="47441"/>
                  </a:cubicBezTo>
                  <a:cubicBezTo>
                    <a:pt x="23055" y="58703"/>
                    <a:pt x="45567" y="10721"/>
                    <a:pt x="29245" y="1523"/>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3"/>
            <p:cNvSpPr/>
            <p:nvPr/>
          </p:nvSpPr>
          <p:spPr>
            <a:xfrm>
              <a:off x="1586642" y="1798499"/>
              <a:ext cx="33322" cy="43573"/>
            </a:xfrm>
            <a:custGeom>
              <a:avLst/>
              <a:gdLst/>
              <a:ahLst/>
              <a:cxnLst/>
              <a:rect l="l" t="t" r="r" b="b"/>
              <a:pathLst>
                <a:path w="33322" h="43573" extrusionOk="0">
                  <a:moveTo>
                    <a:pt x="29640" y="2180"/>
                  </a:moveTo>
                  <a:cubicBezTo>
                    <a:pt x="16634" y="-9540"/>
                    <a:pt x="-12472" y="29266"/>
                    <a:pt x="5935" y="40949"/>
                  </a:cubicBezTo>
                  <a:cubicBezTo>
                    <a:pt x="27313" y="54518"/>
                    <a:pt x="40016" y="11527"/>
                    <a:pt x="29640" y="2180"/>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1485573" y="1811596"/>
              <a:ext cx="39566" cy="53020"/>
            </a:xfrm>
            <a:custGeom>
              <a:avLst/>
              <a:gdLst/>
              <a:ahLst/>
              <a:cxnLst/>
              <a:rect l="l" t="t" r="r" b="b"/>
              <a:pathLst>
                <a:path w="39566" h="53020" extrusionOk="0">
                  <a:moveTo>
                    <a:pt x="36497" y="992"/>
                  </a:moveTo>
                  <a:cubicBezTo>
                    <a:pt x="22106" y="-7161"/>
                    <a:pt x="-10813" y="37267"/>
                    <a:pt x="3550" y="49492"/>
                  </a:cubicBezTo>
                  <a:cubicBezTo>
                    <a:pt x="25389" y="68086"/>
                    <a:pt x="47909" y="7453"/>
                    <a:pt x="36497" y="99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3"/>
            <p:cNvSpPr/>
            <p:nvPr/>
          </p:nvSpPr>
          <p:spPr>
            <a:xfrm>
              <a:off x="1404918" y="1835721"/>
              <a:ext cx="33211" cy="47833"/>
            </a:xfrm>
            <a:custGeom>
              <a:avLst/>
              <a:gdLst/>
              <a:ahLst/>
              <a:cxnLst/>
              <a:rect l="l" t="t" r="r" b="b"/>
              <a:pathLst>
                <a:path w="33211" h="47833" extrusionOk="0">
                  <a:moveTo>
                    <a:pt x="30150" y="1087"/>
                  </a:moveTo>
                  <a:cubicBezTo>
                    <a:pt x="17257" y="-7009"/>
                    <a:pt x="-9558" y="32375"/>
                    <a:pt x="3489" y="44216"/>
                  </a:cubicBezTo>
                  <a:cubicBezTo>
                    <a:pt x="23325" y="62218"/>
                    <a:pt x="40376" y="7504"/>
                    <a:pt x="30150" y="1087"/>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3"/>
            <p:cNvSpPr/>
            <p:nvPr/>
          </p:nvSpPr>
          <p:spPr>
            <a:xfrm>
              <a:off x="1382042" y="1654880"/>
              <a:ext cx="47889" cy="67622"/>
            </a:xfrm>
            <a:custGeom>
              <a:avLst/>
              <a:gdLst/>
              <a:ahLst/>
              <a:cxnLst/>
              <a:rect l="l" t="t" r="r" b="b"/>
              <a:pathLst>
                <a:path w="47889" h="67622" extrusionOk="0">
                  <a:moveTo>
                    <a:pt x="41901" y="1968"/>
                  </a:moveTo>
                  <a:cubicBezTo>
                    <a:pt x="27187" y="-11516"/>
                    <a:pt x="-15776" y="48182"/>
                    <a:pt x="6084" y="62460"/>
                  </a:cubicBezTo>
                  <a:cubicBezTo>
                    <a:pt x="44027" y="87246"/>
                    <a:pt x="56621" y="15453"/>
                    <a:pt x="41901" y="1968"/>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3"/>
            <p:cNvSpPr/>
            <p:nvPr/>
          </p:nvSpPr>
          <p:spPr>
            <a:xfrm>
              <a:off x="1508756" y="1909620"/>
              <a:ext cx="43979" cy="50108"/>
            </a:xfrm>
            <a:custGeom>
              <a:avLst/>
              <a:gdLst/>
              <a:ahLst/>
              <a:cxnLst/>
              <a:rect l="l" t="t" r="r" b="b"/>
              <a:pathLst>
                <a:path w="43979" h="50108" extrusionOk="0">
                  <a:moveTo>
                    <a:pt x="39614" y="1576"/>
                  </a:moveTo>
                  <a:cubicBezTo>
                    <a:pt x="28292" y="-7885"/>
                    <a:pt x="-16893" y="27573"/>
                    <a:pt x="6748" y="46101"/>
                  </a:cubicBezTo>
                  <a:cubicBezTo>
                    <a:pt x="30393" y="64634"/>
                    <a:pt x="53941" y="13550"/>
                    <a:pt x="39614" y="1576"/>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3"/>
            <p:cNvSpPr/>
            <p:nvPr/>
          </p:nvSpPr>
          <p:spPr>
            <a:xfrm>
              <a:off x="1419101" y="1924222"/>
              <a:ext cx="43978" cy="50108"/>
            </a:xfrm>
            <a:custGeom>
              <a:avLst/>
              <a:gdLst/>
              <a:ahLst/>
              <a:cxnLst/>
              <a:rect l="l" t="t" r="r" b="b"/>
              <a:pathLst>
                <a:path w="43978" h="50108" extrusionOk="0">
                  <a:moveTo>
                    <a:pt x="39612" y="1576"/>
                  </a:moveTo>
                  <a:cubicBezTo>
                    <a:pt x="28293" y="-7885"/>
                    <a:pt x="-16896" y="27573"/>
                    <a:pt x="6749" y="46101"/>
                  </a:cubicBezTo>
                  <a:cubicBezTo>
                    <a:pt x="30390" y="64633"/>
                    <a:pt x="53942" y="13550"/>
                    <a:pt x="39612" y="1576"/>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3"/>
            <p:cNvSpPr/>
            <p:nvPr/>
          </p:nvSpPr>
          <p:spPr>
            <a:xfrm>
              <a:off x="1371976" y="1753532"/>
              <a:ext cx="43489" cy="60987"/>
            </a:xfrm>
            <a:custGeom>
              <a:avLst/>
              <a:gdLst/>
              <a:ahLst/>
              <a:cxnLst/>
              <a:rect l="l" t="t" r="r" b="b"/>
              <a:pathLst>
                <a:path w="43489" h="60987" extrusionOk="0">
                  <a:moveTo>
                    <a:pt x="38569" y="622"/>
                  </a:moveTo>
                  <a:cubicBezTo>
                    <a:pt x="30614" y="-2163"/>
                    <a:pt x="24052" y="4852"/>
                    <a:pt x="17231" y="12831"/>
                  </a:cubicBezTo>
                  <a:cubicBezTo>
                    <a:pt x="10422" y="20802"/>
                    <a:pt x="3346" y="29724"/>
                    <a:pt x="630" y="38593"/>
                  </a:cubicBezTo>
                  <a:cubicBezTo>
                    <a:pt x="-4127" y="54118"/>
                    <a:pt x="19182" y="70683"/>
                    <a:pt x="33087" y="54065"/>
                  </a:cubicBezTo>
                  <a:cubicBezTo>
                    <a:pt x="37152" y="49207"/>
                    <a:pt x="39933" y="36075"/>
                    <a:pt x="41921" y="23907"/>
                  </a:cubicBezTo>
                  <a:cubicBezTo>
                    <a:pt x="43690" y="13090"/>
                    <a:pt x="45369" y="3002"/>
                    <a:pt x="38569" y="62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3"/>
            <p:cNvSpPr/>
            <p:nvPr/>
          </p:nvSpPr>
          <p:spPr>
            <a:xfrm>
              <a:off x="1304998" y="1850437"/>
              <a:ext cx="40009" cy="56103"/>
            </a:xfrm>
            <a:custGeom>
              <a:avLst/>
              <a:gdLst/>
              <a:ahLst/>
              <a:cxnLst/>
              <a:rect l="l" t="t" r="r" b="b"/>
              <a:pathLst>
                <a:path w="40009" h="56103" extrusionOk="0">
                  <a:moveTo>
                    <a:pt x="35481" y="572"/>
                  </a:moveTo>
                  <a:cubicBezTo>
                    <a:pt x="28166" y="-1991"/>
                    <a:pt x="22131" y="4466"/>
                    <a:pt x="15856" y="11805"/>
                  </a:cubicBezTo>
                  <a:cubicBezTo>
                    <a:pt x="9589" y="19137"/>
                    <a:pt x="3080" y="27346"/>
                    <a:pt x="578" y="35503"/>
                  </a:cubicBezTo>
                  <a:cubicBezTo>
                    <a:pt x="-3794" y="49785"/>
                    <a:pt x="17649" y="65022"/>
                    <a:pt x="30441" y="49736"/>
                  </a:cubicBezTo>
                  <a:cubicBezTo>
                    <a:pt x="34178" y="45267"/>
                    <a:pt x="36740" y="33188"/>
                    <a:pt x="38566" y="21990"/>
                  </a:cubicBezTo>
                  <a:cubicBezTo>
                    <a:pt x="40193" y="12040"/>
                    <a:pt x="41740" y="2766"/>
                    <a:pt x="35481" y="572"/>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3"/>
            <p:cNvSpPr/>
            <p:nvPr/>
          </p:nvSpPr>
          <p:spPr>
            <a:xfrm>
              <a:off x="1292710" y="1762858"/>
              <a:ext cx="41690" cy="47738"/>
            </a:xfrm>
            <a:custGeom>
              <a:avLst/>
              <a:gdLst/>
              <a:ahLst/>
              <a:cxnLst/>
              <a:rect l="l" t="t" r="r" b="b"/>
              <a:pathLst>
                <a:path w="41690" h="47738" extrusionOk="0">
                  <a:moveTo>
                    <a:pt x="39037" y="1448"/>
                  </a:moveTo>
                  <a:cubicBezTo>
                    <a:pt x="33107" y="-2406"/>
                    <a:pt x="26545" y="2083"/>
                    <a:pt x="19598" y="7313"/>
                  </a:cubicBezTo>
                  <a:cubicBezTo>
                    <a:pt x="12660" y="12540"/>
                    <a:pt x="5341" y="18498"/>
                    <a:pt x="1552" y="25267"/>
                  </a:cubicBezTo>
                  <a:cubicBezTo>
                    <a:pt x="-5075" y="37112"/>
                    <a:pt x="10802" y="55316"/>
                    <a:pt x="25019" y="44366"/>
                  </a:cubicBezTo>
                  <a:cubicBezTo>
                    <a:pt x="29176" y="41164"/>
                    <a:pt x="33783" y="30898"/>
                    <a:pt x="37572" y="21271"/>
                  </a:cubicBezTo>
                  <a:cubicBezTo>
                    <a:pt x="40940" y="12714"/>
                    <a:pt x="44110" y="4743"/>
                    <a:pt x="39037" y="1448"/>
                  </a:cubicBezTo>
                  <a:close/>
                </a:path>
              </a:pathLst>
            </a:custGeom>
            <a:solidFill>
              <a:srgbClr val="FF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94" name="Google Shape;94;p3"/>
          <p:cNvSpPr/>
          <p:nvPr/>
        </p:nvSpPr>
        <p:spPr>
          <a:xfrm>
            <a:off x="-82300" y="5565878"/>
            <a:ext cx="1737587" cy="1498379"/>
          </a:xfrm>
          <a:custGeom>
            <a:avLst/>
            <a:gdLst/>
            <a:ahLst/>
            <a:cxnLst/>
            <a:rect l="l" t="t" r="r" b="b"/>
            <a:pathLst>
              <a:path w="468668" h="404148" extrusionOk="0">
                <a:moveTo>
                  <a:pt x="343112" y="156"/>
                </a:moveTo>
                <a:cubicBezTo>
                  <a:pt x="319094" y="-1160"/>
                  <a:pt x="294652" y="6050"/>
                  <a:pt x="272395" y="14579"/>
                </a:cubicBezTo>
                <a:cubicBezTo>
                  <a:pt x="260213" y="19247"/>
                  <a:pt x="248251" y="24444"/>
                  <a:pt x="236342" y="29760"/>
                </a:cubicBezTo>
                <a:cubicBezTo>
                  <a:pt x="204331" y="44046"/>
                  <a:pt x="172068" y="59704"/>
                  <a:pt x="137542" y="66950"/>
                </a:cubicBezTo>
                <a:cubicBezTo>
                  <a:pt x="115187" y="71642"/>
                  <a:pt x="91755" y="72188"/>
                  <a:pt x="70242" y="63663"/>
                </a:cubicBezTo>
                <a:cubicBezTo>
                  <a:pt x="61866" y="60343"/>
                  <a:pt x="54263" y="55745"/>
                  <a:pt x="46965" y="50506"/>
                </a:cubicBezTo>
                <a:cubicBezTo>
                  <a:pt x="33656" y="40957"/>
                  <a:pt x="15146" y="43900"/>
                  <a:pt x="5598" y="57210"/>
                </a:cubicBezTo>
                <a:cubicBezTo>
                  <a:pt x="-3950" y="70520"/>
                  <a:pt x="-1006" y="89154"/>
                  <a:pt x="12303" y="98703"/>
                </a:cubicBezTo>
                <a:cubicBezTo>
                  <a:pt x="23539" y="106759"/>
                  <a:pt x="35487" y="113693"/>
                  <a:pt x="48357" y="118819"/>
                </a:cubicBezTo>
                <a:cubicBezTo>
                  <a:pt x="109757" y="143253"/>
                  <a:pt x="173562" y="122227"/>
                  <a:pt x="231281" y="97436"/>
                </a:cubicBezTo>
                <a:cubicBezTo>
                  <a:pt x="257586" y="86142"/>
                  <a:pt x="283653" y="73038"/>
                  <a:pt x="311233" y="65051"/>
                </a:cubicBezTo>
                <a:cubicBezTo>
                  <a:pt x="322442" y="61809"/>
                  <a:pt x="338242" y="57858"/>
                  <a:pt x="349690" y="63157"/>
                </a:cubicBezTo>
                <a:cubicBezTo>
                  <a:pt x="365708" y="70573"/>
                  <a:pt x="372234" y="92404"/>
                  <a:pt x="375877" y="108063"/>
                </a:cubicBezTo>
                <a:cubicBezTo>
                  <a:pt x="376820" y="112135"/>
                  <a:pt x="377699" y="116345"/>
                  <a:pt x="378407" y="120462"/>
                </a:cubicBezTo>
                <a:cubicBezTo>
                  <a:pt x="379201" y="125113"/>
                  <a:pt x="379719" y="129437"/>
                  <a:pt x="380302" y="134124"/>
                </a:cubicBezTo>
                <a:cubicBezTo>
                  <a:pt x="380877" y="138735"/>
                  <a:pt x="381537" y="144054"/>
                  <a:pt x="381949" y="148674"/>
                </a:cubicBezTo>
                <a:cubicBezTo>
                  <a:pt x="386038" y="194603"/>
                  <a:pt x="384775" y="240938"/>
                  <a:pt x="387767" y="286941"/>
                </a:cubicBezTo>
                <a:cubicBezTo>
                  <a:pt x="389969" y="320763"/>
                  <a:pt x="394778" y="354776"/>
                  <a:pt x="408894" y="385865"/>
                </a:cubicBezTo>
                <a:cubicBezTo>
                  <a:pt x="416083" y="401600"/>
                  <a:pt x="434652" y="408490"/>
                  <a:pt x="450387" y="401301"/>
                </a:cubicBezTo>
                <a:cubicBezTo>
                  <a:pt x="466122" y="394107"/>
                  <a:pt x="473012" y="375542"/>
                  <a:pt x="465819" y="359807"/>
                </a:cubicBezTo>
                <a:cubicBezTo>
                  <a:pt x="452091" y="330029"/>
                  <a:pt x="450513" y="295005"/>
                  <a:pt x="448994" y="262652"/>
                </a:cubicBezTo>
                <a:cubicBezTo>
                  <a:pt x="447460" y="229887"/>
                  <a:pt x="447266" y="197097"/>
                  <a:pt x="445201" y="164360"/>
                </a:cubicBezTo>
                <a:cubicBezTo>
                  <a:pt x="443878" y="143391"/>
                  <a:pt x="441991" y="122462"/>
                  <a:pt x="437737" y="101865"/>
                </a:cubicBezTo>
                <a:cubicBezTo>
                  <a:pt x="429248" y="60785"/>
                  <a:pt x="409671" y="18769"/>
                  <a:pt x="366894" y="4584"/>
                </a:cubicBezTo>
                <a:cubicBezTo>
                  <a:pt x="359073" y="1994"/>
                  <a:pt x="351115" y="597"/>
                  <a:pt x="343112" y="15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11303557" y="2250061"/>
            <a:ext cx="958479" cy="1863529"/>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3"/>
          <p:cNvSpPr/>
          <p:nvPr/>
        </p:nvSpPr>
        <p:spPr>
          <a:xfrm>
            <a:off x="6017529" y="6091905"/>
            <a:ext cx="3032891" cy="850680"/>
          </a:xfrm>
          <a:custGeom>
            <a:avLst/>
            <a:gdLst/>
            <a:ahLst/>
            <a:cxnLst/>
            <a:rect l="l" t="t" r="r" b="b"/>
            <a:pathLst>
              <a:path w="832640" h="233543" extrusionOk="0">
                <a:moveTo>
                  <a:pt x="384" y="220624"/>
                </a:moveTo>
                <a:cubicBezTo>
                  <a:pt x="-9373" y="202650"/>
                  <a:pt x="169595" y="17136"/>
                  <a:pt x="238495" y="9534"/>
                </a:cubicBezTo>
                <a:cubicBezTo>
                  <a:pt x="307434" y="1932"/>
                  <a:pt x="315206" y="51752"/>
                  <a:pt x="370544" y="59630"/>
                </a:cubicBezTo>
                <a:cubicBezTo>
                  <a:pt x="425922" y="67503"/>
                  <a:pt x="531903" y="-18600"/>
                  <a:pt x="596308" y="3701"/>
                </a:cubicBezTo>
                <a:cubicBezTo>
                  <a:pt x="660714" y="26002"/>
                  <a:pt x="865104" y="209350"/>
                  <a:pt x="828225" y="231533"/>
                </a:cubicBezTo>
                <a:cubicBezTo>
                  <a:pt x="791347" y="253717"/>
                  <a:pt x="662616" y="85040"/>
                  <a:pt x="585419" y="80724"/>
                </a:cubicBezTo>
                <a:cubicBezTo>
                  <a:pt x="500772" y="75992"/>
                  <a:pt x="417786" y="147952"/>
                  <a:pt x="332087" y="128152"/>
                </a:cubicBezTo>
                <a:cubicBezTo>
                  <a:pt x="289217" y="118251"/>
                  <a:pt x="273106" y="41134"/>
                  <a:pt x="212020" y="82619"/>
                </a:cubicBezTo>
                <a:cubicBezTo>
                  <a:pt x="159920" y="117995"/>
                  <a:pt x="10059" y="238452"/>
                  <a:pt x="384" y="2206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98" name="Google Shape;98;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9" name="Google Shape;99;p3"/>
          <p:cNvSpPr txBox="1">
            <a:spLocks noGrp="1"/>
          </p:cNvSpPr>
          <p:nvPr>
            <p:ph type="body" idx="1"/>
          </p:nvPr>
        </p:nvSpPr>
        <p:spPr>
          <a:xfrm>
            <a:off x="415600" y="3990104"/>
            <a:ext cx="11360700" cy="2101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x boxes">
  <p:cSld name="CUSTOM">
    <p:spTree>
      <p:nvGrpSpPr>
        <p:cNvPr id="1" name="Shape 148"/>
        <p:cNvGrpSpPr/>
        <p:nvPr/>
      </p:nvGrpSpPr>
      <p:grpSpPr>
        <a:xfrm>
          <a:off x="0" y="0"/>
          <a:ext cx="0" cy="0"/>
          <a:chOff x="0" y="0"/>
          <a:chExt cx="0" cy="0"/>
        </a:xfrm>
      </p:grpSpPr>
      <p:sp>
        <p:nvSpPr>
          <p:cNvPr id="149" name="Google Shape;149;p5"/>
          <p:cNvSpPr/>
          <p:nvPr/>
        </p:nvSpPr>
        <p:spPr>
          <a:xfrm>
            <a:off x="1964265" y="1327430"/>
            <a:ext cx="8088935" cy="4950187"/>
          </a:xfrm>
          <a:custGeom>
            <a:avLst/>
            <a:gdLst/>
            <a:ahLst/>
            <a:cxnLst/>
            <a:rect l="l" t="t" r="r" b="b"/>
            <a:pathLst>
              <a:path w="527310" h="322698" extrusionOk="0">
                <a:moveTo>
                  <a:pt x="245841" y="1002"/>
                </a:moveTo>
                <a:cubicBezTo>
                  <a:pt x="122050" y="8211"/>
                  <a:pt x="-111770" y="187677"/>
                  <a:pt x="62016" y="303551"/>
                </a:cubicBezTo>
                <a:cubicBezTo>
                  <a:pt x="150468" y="362520"/>
                  <a:pt x="216776" y="265251"/>
                  <a:pt x="303284" y="265251"/>
                </a:cubicBezTo>
                <a:cubicBezTo>
                  <a:pt x="358582" y="265251"/>
                  <a:pt x="403638" y="322698"/>
                  <a:pt x="464116" y="322698"/>
                </a:cubicBezTo>
                <a:cubicBezTo>
                  <a:pt x="551394" y="322698"/>
                  <a:pt x="533299" y="173658"/>
                  <a:pt x="498607" y="127380"/>
                </a:cubicBezTo>
                <a:cubicBezTo>
                  <a:pt x="420842" y="23683"/>
                  <a:pt x="368338" y="-6131"/>
                  <a:pt x="245841" y="1002"/>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50" name="Google Shape;150;p5"/>
          <p:cNvGrpSpPr/>
          <p:nvPr/>
        </p:nvGrpSpPr>
        <p:grpSpPr>
          <a:xfrm>
            <a:off x="98636" y="5080705"/>
            <a:ext cx="1359687" cy="1699489"/>
            <a:chOff x="294081" y="806179"/>
            <a:chExt cx="326283" cy="407835"/>
          </a:xfrm>
        </p:grpSpPr>
        <p:sp>
          <p:nvSpPr>
            <p:cNvPr id="151" name="Google Shape;151;p5"/>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 name="Google Shape;152;p5"/>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5"/>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5"/>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5"/>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6" name="Google Shape;156;p5"/>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7" name="Google Shape;157;p5"/>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8" name="Google Shape;158;p5"/>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5"/>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5"/>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1" name="Google Shape;161;p5"/>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3" name="Google Shape;163;p5"/>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5" name="Google Shape;165;p5"/>
          <p:cNvSpPr/>
          <p:nvPr/>
        </p:nvSpPr>
        <p:spPr>
          <a:xfrm rot="-4478872">
            <a:off x="10687612" y="-222910"/>
            <a:ext cx="958317" cy="1863215"/>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 name="Google Shape;166;p5"/>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5000"/>
              <a:buNone/>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167" name="Google Shape;167;p5"/>
          <p:cNvSpPr txBox="1">
            <a:spLocks noGrp="1"/>
          </p:cNvSpPr>
          <p:nvPr>
            <p:ph type="subTitle" idx="1"/>
          </p:nvPr>
        </p:nvSpPr>
        <p:spPr>
          <a:xfrm>
            <a:off x="1640576" y="2062325"/>
            <a:ext cx="28467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00">
                <a:latin typeface="Shantell Sans ExtraBold"/>
                <a:ea typeface="Shantell Sans ExtraBold"/>
                <a:cs typeface="Shantell Sans ExtraBold"/>
                <a:sym typeface="Shantell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8" name="Google Shape;168;p5"/>
          <p:cNvSpPr txBox="1">
            <a:spLocks noGrp="1"/>
          </p:cNvSpPr>
          <p:nvPr>
            <p:ph type="body" idx="2"/>
          </p:nvPr>
        </p:nvSpPr>
        <p:spPr>
          <a:xfrm>
            <a:off x="1640602" y="2779180"/>
            <a:ext cx="2846700" cy="1297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69" name="Google Shape;169;p5"/>
          <p:cNvSpPr txBox="1">
            <a:spLocks noGrp="1"/>
          </p:cNvSpPr>
          <p:nvPr>
            <p:ph type="subTitle" idx="3"/>
          </p:nvPr>
        </p:nvSpPr>
        <p:spPr>
          <a:xfrm>
            <a:off x="4698385" y="2062325"/>
            <a:ext cx="28467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00">
                <a:latin typeface="Shantell Sans ExtraBold"/>
                <a:ea typeface="Shantell Sans ExtraBold"/>
                <a:cs typeface="Shantell Sans ExtraBold"/>
                <a:sym typeface="Shantell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0" name="Google Shape;170;p5"/>
          <p:cNvSpPr txBox="1">
            <a:spLocks noGrp="1"/>
          </p:cNvSpPr>
          <p:nvPr>
            <p:ph type="body" idx="4"/>
          </p:nvPr>
        </p:nvSpPr>
        <p:spPr>
          <a:xfrm>
            <a:off x="4698437" y="2779180"/>
            <a:ext cx="2846700" cy="1297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71" name="Google Shape;171;p5"/>
          <p:cNvSpPr txBox="1">
            <a:spLocks noGrp="1"/>
          </p:cNvSpPr>
          <p:nvPr>
            <p:ph type="subTitle" idx="5"/>
          </p:nvPr>
        </p:nvSpPr>
        <p:spPr>
          <a:xfrm>
            <a:off x="7756215" y="2062325"/>
            <a:ext cx="28467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00">
                <a:latin typeface="Shantell Sans ExtraBold"/>
                <a:ea typeface="Shantell Sans ExtraBold"/>
                <a:cs typeface="Shantell Sans ExtraBold"/>
                <a:sym typeface="Shantell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2" name="Google Shape;172;p5"/>
          <p:cNvSpPr txBox="1">
            <a:spLocks noGrp="1"/>
          </p:cNvSpPr>
          <p:nvPr>
            <p:ph type="body" idx="6"/>
          </p:nvPr>
        </p:nvSpPr>
        <p:spPr>
          <a:xfrm>
            <a:off x="7756241" y="2779180"/>
            <a:ext cx="2846700" cy="1297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73" name="Google Shape;173;p5"/>
          <p:cNvSpPr txBox="1">
            <a:spLocks noGrp="1"/>
          </p:cNvSpPr>
          <p:nvPr>
            <p:ph type="subTitle" idx="7"/>
          </p:nvPr>
        </p:nvSpPr>
        <p:spPr>
          <a:xfrm>
            <a:off x="1640527" y="4527471"/>
            <a:ext cx="28467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00">
                <a:latin typeface="Shantell Sans ExtraBold"/>
                <a:ea typeface="Shantell Sans ExtraBold"/>
                <a:cs typeface="Shantell Sans ExtraBold"/>
                <a:sym typeface="Shantell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5"/>
          <p:cNvSpPr txBox="1">
            <a:spLocks noGrp="1"/>
          </p:cNvSpPr>
          <p:nvPr>
            <p:ph type="body" idx="8"/>
          </p:nvPr>
        </p:nvSpPr>
        <p:spPr>
          <a:xfrm>
            <a:off x="1640553" y="5244327"/>
            <a:ext cx="2846700" cy="1297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75" name="Google Shape;175;p5"/>
          <p:cNvSpPr txBox="1">
            <a:spLocks noGrp="1"/>
          </p:cNvSpPr>
          <p:nvPr>
            <p:ph type="subTitle" idx="9"/>
          </p:nvPr>
        </p:nvSpPr>
        <p:spPr>
          <a:xfrm>
            <a:off x="4698336" y="4527471"/>
            <a:ext cx="28467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00">
                <a:latin typeface="Shantell Sans ExtraBold"/>
                <a:ea typeface="Shantell Sans ExtraBold"/>
                <a:cs typeface="Shantell Sans ExtraBold"/>
                <a:sym typeface="Shantell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6" name="Google Shape;176;p5"/>
          <p:cNvSpPr txBox="1">
            <a:spLocks noGrp="1"/>
          </p:cNvSpPr>
          <p:nvPr>
            <p:ph type="body" idx="13"/>
          </p:nvPr>
        </p:nvSpPr>
        <p:spPr>
          <a:xfrm>
            <a:off x="4698362" y="5244327"/>
            <a:ext cx="2846700" cy="1297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177" name="Google Shape;177;p5"/>
          <p:cNvSpPr txBox="1">
            <a:spLocks noGrp="1"/>
          </p:cNvSpPr>
          <p:nvPr>
            <p:ph type="subTitle" idx="14"/>
          </p:nvPr>
        </p:nvSpPr>
        <p:spPr>
          <a:xfrm>
            <a:off x="7756165" y="4527471"/>
            <a:ext cx="28467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00">
                <a:latin typeface="Shantell Sans ExtraBold"/>
                <a:ea typeface="Shantell Sans ExtraBold"/>
                <a:cs typeface="Shantell Sans ExtraBold"/>
                <a:sym typeface="Shantell Sans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body" idx="15"/>
          </p:nvPr>
        </p:nvSpPr>
        <p:spPr>
          <a:xfrm>
            <a:off x="7756192" y="5244327"/>
            <a:ext cx="2846700" cy="1297800"/>
          </a:xfrm>
          <a:prstGeom prst="rect">
            <a:avLst/>
          </a:prstGeom>
        </p:spPr>
        <p:txBody>
          <a:bodyPr spcFirstLastPara="1" wrap="square" lIns="121900" tIns="121900" rIns="121900" bIns="121900" anchor="t" anchorCtr="0">
            <a:normAutofit/>
          </a:bodyPr>
          <a:lstStyle>
            <a:lvl1pPr marL="457200" lvl="0" indent="-368300" algn="ctr"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and text">
  <p:cSld name="CUSTOM_2">
    <p:spTree>
      <p:nvGrpSpPr>
        <p:cNvPr id="1" name="Shape 179"/>
        <p:cNvGrpSpPr/>
        <p:nvPr/>
      </p:nvGrpSpPr>
      <p:grpSpPr>
        <a:xfrm>
          <a:off x="0" y="0"/>
          <a:ext cx="0" cy="0"/>
          <a:chOff x="0" y="0"/>
          <a:chExt cx="0" cy="0"/>
        </a:xfrm>
      </p:grpSpPr>
      <p:sp>
        <p:nvSpPr>
          <p:cNvPr id="180" name="Google Shape;180;p6"/>
          <p:cNvSpPr/>
          <p:nvPr/>
        </p:nvSpPr>
        <p:spPr>
          <a:xfrm rot="-492917">
            <a:off x="5030661" y="492875"/>
            <a:ext cx="6604776" cy="5271287"/>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81" name="Google Shape;181;p6"/>
          <p:cNvGrpSpPr/>
          <p:nvPr/>
        </p:nvGrpSpPr>
        <p:grpSpPr>
          <a:xfrm flipH="1">
            <a:off x="2692151" y="3112130"/>
            <a:ext cx="3450230" cy="3735981"/>
            <a:chOff x="4039955" y="3994227"/>
            <a:chExt cx="2640414" cy="2859096"/>
          </a:xfrm>
        </p:grpSpPr>
        <p:grpSp>
          <p:nvGrpSpPr>
            <p:cNvPr id="182" name="Google Shape;182;p6"/>
            <p:cNvGrpSpPr/>
            <p:nvPr/>
          </p:nvGrpSpPr>
          <p:grpSpPr>
            <a:xfrm>
              <a:off x="4039955" y="3994227"/>
              <a:ext cx="2640414" cy="2859096"/>
              <a:chOff x="6113777" y="1739514"/>
              <a:chExt cx="471983" cy="511064"/>
            </a:xfrm>
          </p:grpSpPr>
          <p:sp>
            <p:nvSpPr>
              <p:cNvPr id="183" name="Google Shape;183;p6"/>
              <p:cNvSpPr/>
              <p:nvPr/>
            </p:nvSpPr>
            <p:spPr>
              <a:xfrm>
                <a:off x="6113777" y="1739514"/>
                <a:ext cx="471983" cy="511064"/>
              </a:xfrm>
              <a:custGeom>
                <a:avLst/>
                <a:gdLst/>
                <a:ahLst/>
                <a:cxnLst/>
                <a:rect l="l" t="t" r="r" b="b"/>
                <a:pathLst>
                  <a:path w="471983" h="511064" extrusionOk="0">
                    <a:moveTo>
                      <a:pt x="93414" y="511065"/>
                    </a:moveTo>
                    <a:lnTo>
                      <a:pt x="127419" y="408837"/>
                    </a:lnTo>
                    <a:cubicBezTo>
                      <a:pt x="127419" y="408837"/>
                      <a:pt x="93212" y="370457"/>
                      <a:pt x="81877" y="341201"/>
                    </a:cubicBezTo>
                    <a:cubicBezTo>
                      <a:pt x="71514" y="314508"/>
                      <a:pt x="61029" y="291697"/>
                      <a:pt x="39048" y="267489"/>
                    </a:cubicBezTo>
                    <a:cubicBezTo>
                      <a:pt x="21520" y="248183"/>
                      <a:pt x="-12242" y="224903"/>
                      <a:pt x="4558" y="203407"/>
                    </a:cubicBezTo>
                    <a:cubicBezTo>
                      <a:pt x="34717" y="164816"/>
                      <a:pt x="107381" y="275707"/>
                      <a:pt x="130091" y="277148"/>
                    </a:cubicBezTo>
                    <a:cubicBezTo>
                      <a:pt x="162273" y="279196"/>
                      <a:pt x="173486" y="187255"/>
                      <a:pt x="173486" y="126056"/>
                    </a:cubicBezTo>
                    <a:cubicBezTo>
                      <a:pt x="173486" y="72661"/>
                      <a:pt x="160694" y="2600"/>
                      <a:pt x="198139" y="1130"/>
                    </a:cubicBezTo>
                    <a:cubicBezTo>
                      <a:pt x="229715" y="-112"/>
                      <a:pt x="230079" y="176689"/>
                      <a:pt x="244288" y="179584"/>
                    </a:cubicBezTo>
                    <a:cubicBezTo>
                      <a:pt x="267241" y="184264"/>
                      <a:pt x="267322" y="-3901"/>
                      <a:pt x="311285" y="62"/>
                    </a:cubicBezTo>
                    <a:cubicBezTo>
                      <a:pt x="346625" y="3252"/>
                      <a:pt x="291854" y="197987"/>
                      <a:pt x="312904" y="205719"/>
                    </a:cubicBezTo>
                    <a:cubicBezTo>
                      <a:pt x="324036" y="209803"/>
                      <a:pt x="333590" y="177916"/>
                      <a:pt x="350025" y="141236"/>
                    </a:cubicBezTo>
                    <a:cubicBezTo>
                      <a:pt x="368606" y="99889"/>
                      <a:pt x="379658" y="53918"/>
                      <a:pt x="411314" y="73304"/>
                    </a:cubicBezTo>
                    <a:cubicBezTo>
                      <a:pt x="426171" y="82409"/>
                      <a:pt x="408156" y="127926"/>
                      <a:pt x="390183" y="172613"/>
                    </a:cubicBezTo>
                    <a:cubicBezTo>
                      <a:pt x="377755" y="203557"/>
                      <a:pt x="350349" y="247823"/>
                      <a:pt x="359174" y="256515"/>
                    </a:cubicBezTo>
                    <a:cubicBezTo>
                      <a:pt x="366663" y="263882"/>
                      <a:pt x="444225" y="161776"/>
                      <a:pt x="462765" y="171391"/>
                    </a:cubicBezTo>
                    <a:cubicBezTo>
                      <a:pt x="488350" y="184648"/>
                      <a:pt x="456046" y="230606"/>
                      <a:pt x="422365" y="265384"/>
                    </a:cubicBezTo>
                    <a:cubicBezTo>
                      <a:pt x="403582" y="284730"/>
                      <a:pt x="385730" y="299291"/>
                      <a:pt x="385730" y="299291"/>
                    </a:cubicBezTo>
                    <a:cubicBezTo>
                      <a:pt x="385730" y="299291"/>
                      <a:pt x="362696" y="349140"/>
                      <a:pt x="350147" y="375703"/>
                    </a:cubicBezTo>
                    <a:cubicBezTo>
                      <a:pt x="323308" y="432580"/>
                      <a:pt x="287603" y="444671"/>
                      <a:pt x="287603" y="444671"/>
                    </a:cubicBezTo>
                    <a:lnTo>
                      <a:pt x="271087" y="509263"/>
                    </a:lnTo>
                    <a:lnTo>
                      <a:pt x="93414" y="511065"/>
                    </a:lnTo>
                    <a:close/>
                  </a:path>
                </a:pathLst>
              </a:custGeom>
              <a:solidFill>
                <a:srgbClr val="83442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6"/>
              <p:cNvSpPr/>
              <p:nvPr/>
            </p:nvSpPr>
            <p:spPr>
              <a:xfrm>
                <a:off x="6319319" y="1930959"/>
                <a:ext cx="73474" cy="10292"/>
              </a:xfrm>
              <a:custGeom>
                <a:avLst/>
                <a:gdLst/>
                <a:ahLst/>
                <a:cxnLst/>
                <a:rect l="l" t="t" r="r" b="b"/>
                <a:pathLst>
                  <a:path w="73474" h="10292" extrusionOk="0">
                    <a:moveTo>
                      <a:pt x="36277" y="98"/>
                    </a:moveTo>
                    <a:cubicBezTo>
                      <a:pt x="29355" y="405"/>
                      <a:pt x="21987" y="1280"/>
                      <a:pt x="14620" y="2502"/>
                    </a:cubicBezTo>
                    <a:cubicBezTo>
                      <a:pt x="11341" y="3049"/>
                      <a:pt x="8305" y="3559"/>
                      <a:pt x="5512" y="4146"/>
                    </a:cubicBezTo>
                    <a:cubicBezTo>
                      <a:pt x="3852" y="4498"/>
                      <a:pt x="2637" y="4870"/>
                      <a:pt x="1990" y="5032"/>
                    </a:cubicBezTo>
                    <a:cubicBezTo>
                      <a:pt x="533" y="5384"/>
                      <a:pt x="-277" y="6749"/>
                      <a:pt x="87" y="8194"/>
                    </a:cubicBezTo>
                    <a:cubicBezTo>
                      <a:pt x="451" y="9643"/>
                      <a:pt x="1787" y="10570"/>
                      <a:pt x="3244" y="10218"/>
                    </a:cubicBezTo>
                    <a:cubicBezTo>
                      <a:pt x="3852" y="10072"/>
                      <a:pt x="5066" y="9801"/>
                      <a:pt x="6645" y="9461"/>
                    </a:cubicBezTo>
                    <a:cubicBezTo>
                      <a:pt x="9357" y="8890"/>
                      <a:pt x="12312" y="8348"/>
                      <a:pt x="15510" y="7813"/>
                    </a:cubicBezTo>
                    <a:cubicBezTo>
                      <a:pt x="22676" y="6623"/>
                      <a:pt x="29841" y="5834"/>
                      <a:pt x="36520" y="5538"/>
                    </a:cubicBezTo>
                    <a:cubicBezTo>
                      <a:pt x="36885" y="5522"/>
                      <a:pt x="37168" y="5425"/>
                      <a:pt x="37532" y="5413"/>
                    </a:cubicBezTo>
                    <a:cubicBezTo>
                      <a:pt x="45386" y="5129"/>
                      <a:pt x="53765" y="5518"/>
                      <a:pt x="62064" y="6295"/>
                    </a:cubicBezTo>
                    <a:cubicBezTo>
                      <a:pt x="64291" y="6506"/>
                      <a:pt x="66355" y="6708"/>
                      <a:pt x="68136" y="6931"/>
                    </a:cubicBezTo>
                    <a:cubicBezTo>
                      <a:pt x="69229" y="7060"/>
                      <a:pt x="70039" y="7251"/>
                      <a:pt x="70403" y="7307"/>
                    </a:cubicBezTo>
                    <a:cubicBezTo>
                      <a:pt x="71901" y="7522"/>
                      <a:pt x="73237" y="6506"/>
                      <a:pt x="73439" y="5032"/>
                    </a:cubicBezTo>
                    <a:cubicBezTo>
                      <a:pt x="73682" y="3559"/>
                      <a:pt x="72670" y="2085"/>
                      <a:pt x="71172" y="1871"/>
                    </a:cubicBezTo>
                    <a:cubicBezTo>
                      <a:pt x="70767" y="1806"/>
                      <a:pt x="70039" y="1753"/>
                      <a:pt x="68905" y="1616"/>
                    </a:cubicBezTo>
                    <a:cubicBezTo>
                      <a:pt x="67043" y="1389"/>
                      <a:pt x="64857" y="1195"/>
                      <a:pt x="62590" y="984"/>
                    </a:cubicBezTo>
                    <a:cubicBezTo>
                      <a:pt x="54089" y="187"/>
                      <a:pt x="45507" y="-194"/>
                      <a:pt x="37411" y="98"/>
                    </a:cubicBezTo>
                    <a:cubicBezTo>
                      <a:pt x="37006" y="110"/>
                      <a:pt x="36641" y="81"/>
                      <a:pt x="36277" y="98"/>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6"/>
              <p:cNvSpPr/>
              <p:nvPr/>
            </p:nvSpPr>
            <p:spPr>
              <a:xfrm>
                <a:off x="6269970" y="2156009"/>
                <a:ext cx="94366" cy="23675"/>
              </a:xfrm>
              <a:custGeom>
                <a:avLst/>
                <a:gdLst/>
                <a:ahLst/>
                <a:cxnLst/>
                <a:rect l="l" t="t" r="r" b="b"/>
                <a:pathLst>
                  <a:path w="94366" h="23675" extrusionOk="0">
                    <a:moveTo>
                      <a:pt x="3774" y="224"/>
                    </a:moveTo>
                    <a:cubicBezTo>
                      <a:pt x="2397" y="-367"/>
                      <a:pt x="819" y="249"/>
                      <a:pt x="211" y="1617"/>
                    </a:cubicBezTo>
                    <a:cubicBezTo>
                      <a:pt x="-355" y="2985"/>
                      <a:pt x="252" y="4568"/>
                      <a:pt x="1628" y="5159"/>
                    </a:cubicBezTo>
                    <a:cubicBezTo>
                      <a:pt x="1952" y="5301"/>
                      <a:pt x="6486" y="7224"/>
                      <a:pt x="8308" y="7940"/>
                    </a:cubicBezTo>
                    <a:cubicBezTo>
                      <a:pt x="13529" y="9988"/>
                      <a:pt x="19075" y="12101"/>
                      <a:pt x="24783" y="14012"/>
                    </a:cubicBezTo>
                    <a:cubicBezTo>
                      <a:pt x="30613" y="15971"/>
                      <a:pt x="36199" y="17567"/>
                      <a:pt x="41583" y="18947"/>
                    </a:cubicBezTo>
                    <a:cubicBezTo>
                      <a:pt x="44700" y="19748"/>
                      <a:pt x="47736" y="20542"/>
                      <a:pt x="50570" y="21097"/>
                    </a:cubicBezTo>
                    <a:cubicBezTo>
                      <a:pt x="64090" y="23736"/>
                      <a:pt x="77085" y="24137"/>
                      <a:pt x="88136" y="23250"/>
                    </a:cubicBezTo>
                    <a:cubicBezTo>
                      <a:pt x="89230" y="23161"/>
                      <a:pt x="91861" y="22768"/>
                      <a:pt x="92063" y="22744"/>
                    </a:cubicBezTo>
                    <a:cubicBezTo>
                      <a:pt x="93561" y="22529"/>
                      <a:pt x="94573" y="21182"/>
                      <a:pt x="94330" y="19708"/>
                    </a:cubicBezTo>
                    <a:cubicBezTo>
                      <a:pt x="94128" y="18230"/>
                      <a:pt x="92792" y="17218"/>
                      <a:pt x="91294" y="17429"/>
                    </a:cubicBezTo>
                    <a:cubicBezTo>
                      <a:pt x="90687" y="17518"/>
                      <a:pt x="89432" y="17664"/>
                      <a:pt x="87651" y="17809"/>
                    </a:cubicBezTo>
                    <a:cubicBezTo>
                      <a:pt x="77045" y="18659"/>
                      <a:pt x="64577" y="18315"/>
                      <a:pt x="51582" y="15785"/>
                    </a:cubicBezTo>
                    <a:cubicBezTo>
                      <a:pt x="48829" y="15247"/>
                      <a:pt x="45995" y="14538"/>
                      <a:pt x="43000" y="13761"/>
                    </a:cubicBezTo>
                    <a:cubicBezTo>
                      <a:pt x="37738" y="12413"/>
                      <a:pt x="32111" y="10745"/>
                      <a:pt x="26403" y="8827"/>
                    </a:cubicBezTo>
                    <a:cubicBezTo>
                      <a:pt x="20816" y="6944"/>
                      <a:pt x="15311" y="4896"/>
                      <a:pt x="10210" y="2880"/>
                    </a:cubicBezTo>
                    <a:cubicBezTo>
                      <a:pt x="8429" y="2176"/>
                      <a:pt x="4057" y="354"/>
                      <a:pt x="3774" y="224"/>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 name="Google Shape;186;p6"/>
              <p:cNvSpPr/>
              <p:nvPr/>
            </p:nvSpPr>
            <p:spPr>
              <a:xfrm>
                <a:off x="6487563" y="1923194"/>
                <a:ext cx="90796" cy="95941"/>
              </a:xfrm>
              <a:custGeom>
                <a:avLst/>
                <a:gdLst/>
                <a:ahLst/>
                <a:cxnLst/>
                <a:rect l="l" t="t" r="r" b="b"/>
                <a:pathLst>
                  <a:path w="90796" h="95941" extrusionOk="0">
                    <a:moveTo>
                      <a:pt x="88292" y="681"/>
                    </a:moveTo>
                    <a:cubicBezTo>
                      <a:pt x="106064" y="13513"/>
                      <a:pt x="24170" y="111608"/>
                      <a:pt x="3079" y="93784"/>
                    </a:cubicBezTo>
                    <a:cubicBezTo>
                      <a:pt x="-18012" y="75960"/>
                      <a:pt x="75703" y="-8395"/>
                      <a:pt x="88292" y="6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6"/>
              <p:cNvSpPr/>
              <p:nvPr/>
            </p:nvSpPr>
            <p:spPr>
              <a:xfrm>
                <a:off x="6295786" y="1753852"/>
                <a:ext cx="35864" cy="172434"/>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6"/>
              <p:cNvSpPr/>
              <p:nvPr/>
            </p:nvSpPr>
            <p:spPr>
              <a:xfrm>
                <a:off x="6384066" y="1747575"/>
                <a:ext cx="44912" cy="178777"/>
              </a:xfrm>
              <a:custGeom>
                <a:avLst/>
                <a:gdLst/>
                <a:ahLst/>
                <a:cxnLst/>
                <a:rect l="l" t="t" r="r" b="b"/>
                <a:pathLst>
                  <a:path w="44912" h="178777" extrusionOk="0">
                    <a:moveTo>
                      <a:pt x="37636" y="0"/>
                    </a:moveTo>
                    <a:cubicBezTo>
                      <a:pt x="56460" y="203"/>
                      <a:pt x="35652" y="183174"/>
                      <a:pt x="10595" y="178697"/>
                    </a:cubicBezTo>
                    <a:cubicBezTo>
                      <a:pt x="-17459" y="173689"/>
                      <a:pt x="16748" y="-223"/>
                      <a:pt x="3763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6"/>
              <p:cNvSpPr/>
              <p:nvPr/>
            </p:nvSpPr>
            <p:spPr>
              <a:xfrm>
                <a:off x="6124636" y="1946983"/>
                <a:ext cx="94783" cy="91404"/>
              </a:xfrm>
              <a:custGeom>
                <a:avLst/>
                <a:gdLst/>
                <a:ahLst/>
                <a:cxnLst/>
                <a:rect l="l" t="t" r="r" b="b"/>
                <a:pathLst>
                  <a:path w="94783" h="91404" extrusionOk="0">
                    <a:moveTo>
                      <a:pt x="1675" y="4148"/>
                    </a:moveTo>
                    <a:cubicBezTo>
                      <a:pt x="12119" y="-8681"/>
                      <a:pt x="41589" y="11078"/>
                      <a:pt x="55960" y="25020"/>
                    </a:cubicBezTo>
                    <a:cubicBezTo>
                      <a:pt x="70331" y="38966"/>
                      <a:pt x="106400" y="78824"/>
                      <a:pt x="91057" y="89656"/>
                    </a:cubicBezTo>
                    <a:cubicBezTo>
                      <a:pt x="78427" y="98562"/>
                      <a:pt x="56688" y="71318"/>
                      <a:pt x="45030" y="55620"/>
                    </a:cubicBezTo>
                    <a:cubicBezTo>
                      <a:pt x="32885" y="39265"/>
                      <a:pt x="-8810" y="16980"/>
                      <a:pt x="1675" y="414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 name="Google Shape;190;p6"/>
              <p:cNvSpPr/>
              <p:nvPr/>
            </p:nvSpPr>
            <p:spPr>
              <a:xfrm>
                <a:off x="6243069" y="1953813"/>
                <a:ext cx="186818" cy="188203"/>
              </a:xfrm>
              <a:custGeom>
                <a:avLst/>
                <a:gdLst/>
                <a:ahLst/>
                <a:cxnLst/>
                <a:rect l="l" t="t" r="r" b="b"/>
                <a:pathLst>
                  <a:path w="186818" h="188203" extrusionOk="0">
                    <a:moveTo>
                      <a:pt x="135035" y="109354"/>
                    </a:moveTo>
                    <a:cubicBezTo>
                      <a:pt x="228385" y="49773"/>
                      <a:pt x="173613" y="6369"/>
                      <a:pt x="139893" y="973"/>
                    </a:cubicBezTo>
                    <a:cubicBezTo>
                      <a:pt x="53263" y="-12880"/>
                      <a:pt x="-31181" y="125060"/>
                      <a:pt x="11365" y="167298"/>
                    </a:cubicBezTo>
                    <a:cubicBezTo>
                      <a:pt x="69738" y="225227"/>
                      <a:pt x="73746" y="148499"/>
                      <a:pt x="135035" y="10935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 name="Google Shape;191;p6"/>
              <p:cNvSpPr/>
              <p:nvPr/>
            </p:nvSpPr>
            <p:spPr>
              <a:xfrm>
                <a:off x="6288502" y="1981043"/>
                <a:ext cx="163597" cy="173381"/>
              </a:xfrm>
              <a:custGeom>
                <a:avLst/>
                <a:gdLst/>
                <a:ahLst/>
                <a:cxnLst/>
                <a:rect l="l" t="t" r="r" b="b"/>
                <a:pathLst>
                  <a:path w="163597" h="173381" extrusionOk="0">
                    <a:moveTo>
                      <a:pt x="5482" y="116743"/>
                    </a:moveTo>
                    <a:cubicBezTo>
                      <a:pt x="18112" y="143672"/>
                      <a:pt x="38353" y="123063"/>
                      <a:pt x="54383" y="131349"/>
                    </a:cubicBezTo>
                    <a:cubicBezTo>
                      <a:pt x="64948" y="136802"/>
                      <a:pt x="69807" y="167232"/>
                      <a:pt x="100613" y="172539"/>
                    </a:cubicBezTo>
                    <a:cubicBezTo>
                      <a:pt x="169390" y="184379"/>
                      <a:pt x="189186" y="68494"/>
                      <a:pt x="122796" y="14909"/>
                    </a:cubicBezTo>
                    <a:cubicBezTo>
                      <a:pt x="58593" y="-36936"/>
                      <a:pt x="-21843" y="58507"/>
                      <a:pt x="5482" y="1167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2" name="Google Shape;192;p6"/>
            <p:cNvSpPr/>
            <p:nvPr/>
          </p:nvSpPr>
          <p:spPr>
            <a:xfrm rot="-9362095">
              <a:off x="5995679" y="4414603"/>
              <a:ext cx="200652" cy="964736"/>
            </a:xfrm>
            <a:custGeom>
              <a:avLst/>
              <a:gdLst/>
              <a:ahLst/>
              <a:cxnLst/>
              <a:rect l="l" t="t" r="r" b="b"/>
              <a:pathLst>
                <a:path w="35864" h="172434" extrusionOk="0">
                  <a:moveTo>
                    <a:pt x="14431" y="131"/>
                  </a:moveTo>
                  <a:cubicBezTo>
                    <a:pt x="27466" y="-3302"/>
                    <a:pt x="32283" y="61772"/>
                    <a:pt x="33295" y="83093"/>
                  </a:cubicBezTo>
                  <a:cubicBezTo>
                    <a:pt x="34348" y="105609"/>
                    <a:pt x="43254" y="169484"/>
                    <a:pt x="20260" y="172362"/>
                  </a:cubicBezTo>
                  <a:cubicBezTo>
                    <a:pt x="303" y="174868"/>
                    <a:pt x="1598" y="111207"/>
                    <a:pt x="424" y="88044"/>
                  </a:cubicBezTo>
                  <a:cubicBezTo>
                    <a:pt x="-790" y="63966"/>
                    <a:pt x="-304" y="4025"/>
                    <a:pt x="14431" y="13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3" name="Google Shape;193;p6"/>
          <p:cNvGrpSpPr/>
          <p:nvPr/>
        </p:nvGrpSpPr>
        <p:grpSpPr>
          <a:xfrm>
            <a:off x="56823" y="721368"/>
            <a:ext cx="3938355" cy="6195921"/>
            <a:chOff x="5790625" y="1413435"/>
            <a:chExt cx="538770" cy="847572"/>
          </a:xfrm>
        </p:grpSpPr>
        <p:sp>
          <p:nvSpPr>
            <p:cNvPr id="194" name="Google Shape;194;p6"/>
            <p:cNvSpPr/>
            <p:nvPr/>
          </p:nvSpPr>
          <p:spPr>
            <a:xfrm>
              <a:off x="5790625" y="1413435"/>
              <a:ext cx="538770" cy="847572"/>
            </a:xfrm>
            <a:custGeom>
              <a:avLst/>
              <a:gdLst/>
              <a:ahLst/>
              <a:cxnLst/>
              <a:rect l="l" t="t" r="r" b="b"/>
              <a:pathLst>
                <a:path w="538770" h="847572" extrusionOk="0">
                  <a:moveTo>
                    <a:pt x="108464" y="840512"/>
                  </a:moveTo>
                  <a:lnTo>
                    <a:pt x="144978" y="474283"/>
                  </a:lnTo>
                  <a:cubicBezTo>
                    <a:pt x="144978" y="474283"/>
                    <a:pt x="115589" y="435340"/>
                    <a:pt x="104416" y="405108"/>
                  </a:cubicBezTo>
                  <a:cubicBezTo>
                    <a:pt x="93284" y="374873"/>
                    <a:pt x="85795" y="345079"/>
                    <a:pt x="70533" y="322956"/>
                  </a:cubicBezTo>
                  <a:cubicBezTo>
                    <a:pt x="55231" y="300832"/>
                    <a:pt x="-17190" y="242791"/>
                    <a:pt x="3780" y="221384"/>
                  </a:cubicBezTo>
                  <a:cubicBezTo>
                    <a:pt x="24749" y="199978"/>
                    <a:pt x="56810" y="208418"/>
                    <a:pt x="84621" y="243657"/>
                  </a:cubicBezTo>
                  <a:cubicBezTo>
                    <a:pt x="97291" y="259712"/>
                    <a:pt x="108748" y="300723"/>
                    <a:pt x="139473" y="288279"/>
                  </a:cubicBezTo>
                  <a:cubicBezTo>
                    <a:pt x="165826" y="277604"/>
                    <a:pt x="168012" y="196597"/>
                    <a:pt x="171939" y="164459"/>
                  </a:cubicBezTo>
                  <a:cubicBezTo>
                    <a:pt x="175906" y="132317"/>
                    <a:pt x="179873" y="8991"/>
                    <a:pt x="208493" y="761"/>
                  </a:cubicBezTo>
                  <a:cubicBezTo>
                    <a:pt x="261200" y="-14415"/>
                    <a:pt x="228410" y="202354"/>
                    <a:pt x="251161" y="203540"/>
                  </a:cubicBezTo>
                  <a:cubicBezTo>
                    <a:pt x="263710" y="204192"/>
                    <a:pt x="324270" y="-8473"/>
                    <a:pt x="370297" y="5789"/>
                  </a:cubicBezTo>
                  <a:cubicBezTo>
                    <a:pt x="396448" y="13889"/>
                    <a:pt x="370864" y="80258"/>
                    <a:pt x="350380" y="138972"/>
                  </a:cubicBezTo>
                  <a:cubicBezTo>
                    <a:pt x="333783" y="186635"/>
                    <a:pt x="317307" y="226707"/>
                    <a:pt x="327954" y="234399"/>
                  </a:cubicBezTo>
                  <a:cubicBezTo>
                    <a:pt x="343822" y="245839"/>
                    <a:pt x="441908" y="64576"/>
                    <a:pt x="473079" y="83351"/>
                  </a:cubicBezTo>
                  <a:cubicBezTo>
                    <a:pt x="495749" y="97005"/>
                    <a:pt x="465104" y="159727"/>
                    <a:pt x="431464" y="213008"/>
                  </a:cubicBezTo>
                  <a:cubicBezTo>
                    <a:pt x="405516" y="254121"/>
                    <a:pt x="375641" y="287522"/>
                    <a:pt x="382806" y="300039"/>
                  </a:cubicBezTo>
                  <a:cubicBezTo>
                    <a:pt x="402561" y="334497"/>
                    <a:pt x="526433" y="266116"/>
                    <a:pt x="537647" y="294837"/>
                  </a:cubicBezTo>
                  <a:cubicBezTo>
                    <a:pt x="547241" y="319511"/>
                    <a:pt x="492996" y="339865"/>
                    <a:pt x="466764" y="349438"/>
                  </a:cubicBezTo>
                  <a:cubicBezTo>
                    <a:pt x="440492" y="359016"/>
                    <a:pt x="394505" y="365238"/>
                    <a:pt x="382158" y="396190"/>
                  </a:cubicBezTo>
                  <a:cubicBezTo>
                    <a:pt x="359448" y="453192"/>
                    <a:pt x="320505" y="480039"/>
                    <a:pt x="320505" y="480039"/>
                  </a:cubicBezTo>
                  <a:cubicBezTo>
                    <a:pt x="320505" y="480039"/>
                    <a:pt x="327792" y="611316"/>
                    <a:pt x="332245" y="663812"/>
                  </a:cubicBezTo>
                  <a:cubicBezTo>
                    <a:pt x="336698" y="716308"/>
                    <a:pt x="349611" y="847572"/>
                    <a:pt x="349611" y="847572"/>
                  </a:cubicBezTo>
                  <a:lnTo>
                    <a:pt x="108464" y="840512"/>
                  </a:lnTo>
                  <a:close/>
                </a:path>
              </a:pathLst>
            </a:custGeom>
            <a:solidFill>
              <a:srgbClr val="CA845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 name="Google Shape;195;p6"/>
            <p:cNvSpPr/>
            <p:nvPr/>
          </p:nvSpPr>
          <p:spPr>
            <a:xfrm>
              <a:off x="5961062" y="1895693"/>
              <a:ext cx="116508" cy="8485"/>
            </a:xfrm>
            <a:custGeom>
              <a:avLst/>
              <a:gdLst/>
              <a:ahLst/>
              <a:cxnLst/>
              <a:rect l="l" t="t" r="r" b="b"/>
              <a:pathLst>
                <a:path w="116508" h="8485" extrusionOk="0">
                  <a:moveTo>
                    <a:pt x="113878" y="3"/>
                  </a:moveTo>
                  <a:cubicBezTo>
                    <a:pt x="113473" y="-1"/>
                    <a:pt x="78376" y="-45"/>
                    <a:pt x="60969" y="384"/>
                  </a:cubicBezTo>
                  <a:cubicBezTo>
                    <a:pt x="59511" y="420"/>
                    <a:pt x="38137" y="1189"/>
                    <a:pt x="28584" y="1647"/>
                  </a:cubicBezTo>
                  <a:cubicBezTo>
                    <a:pt x="21985" y="1966"/>
                    <a:pt x="2878" y="3015"/>
                    <a:pt x="2554" y="3039"/>
                  </a:cubicBezTo>
                  <a:cubicBezTo>
                    <a:pt x="1057" y="3140"/>
                    <a:pt x="-77" y="4464"/>
                    <a:pt x="4" y="5950"/>
                  </a:cubicBezTo>
                  <a:cubicBezTo>
                    <a:pt x="125" y="7436"/>
                    <a:pt x="1421" y="8577"/>
                    <a:pt x="2919" y="8480"/>
                  </a:cubicBezTo>
                  <a:cubicBezTo>
                    <a:pt x="3242" y="8456"/>
                    <a:pt x="22228" y="7278"/>
                    <a:pt x="28867" y="6962"/>
                  </a:cubicBezTo>
                  <a:cubicBezTo>
                    <a:pt x="38380" y="6504"/>
                    <a:pt x="47812" y="6205"/>
                    <a:pt x="56799" y="5950"/>
                  </a:cubicBezTo>
                  <a:cubicBezTo>
                    <a:pt x="58256" y="5909"/>
                    <a:pt x="59633" y="5861"/>
                    <a:pt x="61131" y="5824"/>
                  </a:cubicBezTo>
                  <a:cubicBezTo>
                    <a:pt x="78416" y="5395"/>
                    <a:pt x="96592" y="5266"/>
                    <a:pt x="111732" y="5318"/>
                  </a:cubicBezTo>
                  <a:cubicBezTo>
                    <a:pt x="112785" y="5318"/>
                    <a:pt x="113473" y="5314"/>
                    <a:pt x="113878" y="5318"/>
                  </a:cubicBezTo>
                  <a:cubicBezTo>
                    <a:pt x="115335" y="5326"/>
                    <a:pt x="116509" y="4148"/>
                    <a:pt x="116509" y="2659"/>
                  </a:cubicBezTo>
                  <a:cubicBezTo>
                    <a:pt x="116509" y="1169"/>
                    <a:pt x="115335" y="11"/>
                    <a:pt x="113878" y="3"/>
                  </a:cubicBezTo>
                  <a:close/>
                </a:path>
              </a:pathLst>
            </a:custGeom>
            <a:solidFill>
              <a:srgbClr val="00000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 name="Google Shape;196;p6"/>
            <p:cNvSpPr/>
            <p:nvPr/>
          </p:nvSpPr>
          <p:spPr>
            <a:xfrm>
              <a:off x="5932615" y="1640465"/>
              <a:ext cx="223813" cy="235323"/>
            </a:xfrm>
            <a:custGeom>
              <a:avLst/>
              <a:gdLst/>
              <a:ahLst/>
              <a:cxnLst/>
              <a:rect l="l" t="t" r="r" b="b"/>
              <a:pathLst>
                <a:path w="223813" h="235323" extrusionOk="0">
                  <a:moveTo>
                    <a:pt x="101438" y="37"/>
                  </a:moveTo>
                  <a:cubicBezTo>
                    <a:pt x="186004" y="5481"/>
                    <a:pt x="29908" y="151821"/>
                    <a:pt x="119979" y="170167"/>
                  </a:cubicBezTo>
                  <a:cubicBezTo>
                    <a:pt x="196205" y="185704"/>
                    <a:pt x="129573" y="63236"/>
                    <a:pt x="179041" y="59403"/>
                  </a:cubicBezTo>
                  <a:cubicBezTo>
                    <a:pt x="228469" y="55565"/>
                    <a:pt x="269476" y="261116"/>
                    <a:pt x="115769" y="232610"/>
                  </a:cubicBezTo>
                  <a:cubicBezTo>
                    <a:pt x="-108254" y="191060"/>
                    <a:pt x="53306" y="-3064"/>
                    <a:pt x="101438" y="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 name="Google Shape;197;p6"/>
            <p:cNvSpPr/>
            <p:nvPr/>
          </p:nvSpPr>
          <p:spPr>
            <a:xfrm>
              <a:off x="5977567" y="1429008"/>
              <a:ext cx="44207" cy="198783"/>
            </a:xfrm>
            <a:custGeom>
              <a:avLst/>
              <a:gdLst/>
              <a:ahLst/>
              <a:cxnLst/>
              <a:rect l="l" t="t" r="r" b="b"/>
              <a:pathLst>
                <a:path w="44207" h="198783" extrusionOk="0">
                  <a:moveTo>
                    <a:pt x="23252" y="28"/>
                  </a:moveTo>
                  <a:cubicBezTo>
                    <a:pt x="42804" y="-2765"/>
                    <a:pt x="59321" y="203811"/>
                    <a:pt x="21349" y="198690"/>
                  </a:cubicBezTo>
                  <a:cubicBezTo>
                    <a:pt x="-16582" y="193569"/>
                    <a:pt x="3740" y="2817"/>
                    <a:pt x="23252" y="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 name="Google Shape;198;p6"/>
            <p:cNvSpPr/>
            <p:nvPr/>
          </p:nvSpPr>
          <p:spPr>
            <a:xfrm>
              <a:off x="6076318" y="1433397"/>
              <a:ext cx="85209" cy="185555"/>
            </a:xfrm>
            <a:custGeom>
              <a:avLst/>
              <a:gdLst/>
              <a:ahLst/>
              <a:cxnLst/>
              <a:rect l="l" t="t" r="r" b="b"/>
              <a:pathLst>
                <a:path w="85209" h="185555" extrusionOk="0">
                  <a:moveTo>
                    <a:pt x="77763" y="436"/>
                  </a:moveTo>
                  <a:cubicBezTo>
                    <a:pt x="109621" y="11714"/>
                    <a:pt x="30359" y="190078"/>
                    <a:pt x="7406" y="185468"/>
                  </a:cubicBezTo>
                  <a:cubicBezTo>
                    <a:pt x="-22874" y="179399"/>
                    <a:pt x="47523" y="-10259"/>
                    <a:pt x="77763" y="43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 name="Google Shape;199;p6"/>
            <p:cNvSpPr/>
            <p:nvPr/>
          </p:nvSpPr>
          <p:spPr>
            <a:xfrm>
              <a:off x="6149557" y="1515829"/>
              <a:ext cx="110462" cy="153659"/>
            </a:xfrm>
            <a:custGeom>
              <a:avLst/>
              <a:gdLst/>
              <a:ahLst/>
              <a:cxnLst/>
              <a:rect l="l" t="t" r="r" b="b"/>
              <a:pathLst>
                <a:path w="110462" h="153659" extrusionOk="0">
                  <a:moveTo>
                    <a:pt x="105930" y="590"/>
                  </a:moveTo>
                  <a:cubicBezTo>
                    <a:pt x="132647" y="14904"/>
                    <a:pt x="33751" y="177303"/>
                    <a:pt x="4807" y="150727"/>
                  </a:cubicBezTo>
                  <a:cubicBezTo>
                    <a:pt x="-24137" y="124151"/>
                    <a:pt x="86256" y="-9960"/>
                    <a:pt x="105930" y="5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 name="Google Shape;200;p6"/>
            <p:cNvSpPr/>
            <p:nvPr/>
          </p:nvSpPr>
          <p:spPr>
            <a:xfrm>
              <a:off x="6204789" y="1712329"/>
              <a:ext cx="107214" cy="50413"/>
            </a:xfrm>
            <a:custGeom>
              <a:avLst/>
              <a:gdLst/>
              <a:ahLst/>
              <a:cxnLst/>
              <a:rect l="l" t="t" r="r" b="b"/>
              <a:pathLst>
                <a:path w="107214" h="50413" extrusionOk="0">
                  <a:moveTo>
                    <a:pt x="106845" y="4269"/>
                  </a:moveTo>
                  <a:cubicBezTo>
                    <a:pt x="114293" y="20644"/>
                    <a:pt x="6896" y="67485"/>
                    <a:pt x="379" y="43905"/>
                  </a:cubicBezTo>
                  <a:cubicBezTo>
                    <a:pt x="-7151" y="16762"/>
                    <a:pt x="99963" y="-10794"/>
                    <a:pt x="106845" y="4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6"/>
            <p:cNvSpPr/>
            <p:nvPr/>
          </p:nvSpPr>
          <p:spPr>
            <a:xfrm>
              <a:off x="5812105" y="1633672"/>
              <a:ext cx="79400" cy="101227"/>
            </a:xfrm>
            <a:custGeom>
              <a:avLst/>
              <a:gdLst/>
              <a:ahLst/>
              <a:cxnLst/>
              <a:rect l="l" t="t" r="r" b="b"/>
              <a:pathLst>
                <a:path w="79400" h="101227" extrusionOk="0">
                  <a:moveTo>
                    <a:pt x="4038" y="4770"/>
                  </a:moveTo>
                  <a:cubicBezTo>
                    <a:pt x="-12154" y="20128"/>
                    <a:pt x="24886" y="45417"/>
                    <a:pt x="35290" y="61144"/>
                  </a:cubicBezTo>
                  <a:cubicBezTo>
                    <a:pt x="45734" y="76871"/>
                    <a:pt x="61036" y="109224"/>
                    <a:pt x="74031" y="99407"/>
                  </a:cubicBezTo>
                  <a:cubicBezTo>
                    <a:pt x="87065" y="89590"/>
                    <a:pt x="73950" y="53137"/>
                    <a:pt x="60388" y="33763"/>
                  </a:cubicBezTo>
                  <a:cubicBezTo>
                    <a:pt x="46787" y="14388"/>
                    <a:pt x="20190" y="-10589"/>
                    <a:pt x="4038" y="47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2" name="Google Shape;202;p6"/>
          <p:cNvGrpSpPr/>
          <p:nvPr/>
        </p:nvGrpSpPr>
        <p:grpSpPr>
          <a:xfrm flipH="1">
            <a:off x="10733670" y="5080705"/>
            <a:ext cx="1359687" cy="1699489"/>
            <a:chOff x="294081" y="806179"/>
            <a:chExt cx="326283" cy="407835"/>
          </a:xfrm>
        </p:grpSpPr>
        <p:sp>
          <p:nvSpPr>
            <p:cNvPr id="203" name="Google Shape;203;p6"/>
            <p:cNvSpPr/>
            <p:nvPr/>
          </p:nvSpPr>
          <p:spPr>
            <a:xfrm>
              <a:off x="294081" y="910488"/>
              <a:ext cx="40284" cy="49764"/>
            </a:xfrm>
            <a:custGeom>
              <a:avLst/>
              <a:gdLst/>
              <a:ahLst/>
              <a:cxnLst/>
              <a:rect l="l" t="t" r="r" b="b"/>
              <a:pathLst>
                <a:path w="40284" h="49764" extrusionOk="0">
                  <a:moveTo>
                    <a:pt x="3451" y="1335"/>
                  </a:moveTo>
                  <a:cubicBezTo>
                    <a:pt x="-8037" y="10727"/>
                    <a:pt x="11056" y="60147"/>
                    <a:pt x="32723" y="47796"/>
                  </a:cubicBezTo>
                  <a:cubicBezTo>
                    <a:pt x="57381" y="33741"/>
                    <a:pt x="14814" y="-7951"/>
                    <a:pt x="3451" y="1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4" name="Google Shape;204;p6"/>
            <p:cNvSpPr/>
            <p:nvPr/>
          </p:nvSpPr>
          <p:spPr>
            <a:xfrm>
              <a:off x="350234" y="858974"/>
              <a:ext cx="39117" cy="43972"/>
            </a:xfrm>
            <a:custGeom>
              <a:avLst/>
              <a:gdLst/>
              <a:ahLst/>
              <a:cxnLst/>
              <a:rect l="l" t="t" r="r" b="b"/>
              <a:pathLst>
                <a:path w="39117" h="43972" extrusionOk="0">
                  <a:moveTo>
                    <a:pt x="4702" y="1713"/>
                  </a:moveTo>
                  <a:cubicBezTo>
                    <a:pt x="-10298" y="10332"/>
                    <a:pt x="13819" y="53752"/>
                    <a:pt x="31813" y="41956"/>
                  </a:cubicBezTo>
                  <a:cubicBezTo>
                    <a:pt x="53368" y="27824"/>
                    <a:pt x="22033" y="-8241"/>
                    <a:pt x="4702" y="17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6"/>
            <p:cNvSpPr/>
            <p:nvPr/>
          </p:nvSpPr>
          <p:spPr>
            <a:xfrm>
              <a:off x="362269" y="943534"/>
              <a:ext cx="52002" cy="68663"/>
            </a:xfrm>
            <a:custGeom>
              <a:avLst/>
              <a:gdLst/>
              <a:ahLst/>
              <a:cxnLst/>
              <a:rect l="l" t="t" r="r" b="b"/>
              <a:pathLst>
                <a:path w="52002" h="68663" extrusionOk="0">
                  <a:moveTo>
                    <a:pt x="10877" y="314"/>
                  </a:moveTo>
                  <a:cubicBezTo>
                    <a:pt x="-17027" y="6548"/>
                    <a:pt x="14090" y="78386"/>
                    <a:pt x="44299" y="67553"/>
                  </a:cubicBezTo>
                  <a:cubicBezTo>
                    <a:pt x="66949" y="59433"/>
                    <a:pt x="34752" y="-5026"/>
                    <a:pt x="10877" y="31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6" name="Google Shape;206;p6"/>
            <p:cNvSpPr/>
            <p:nvPr/>
          </p:nvSpPr>
          <p:spPr>
            <a:xfrm>
              <a:off x="431719" y="887416"/>
              <a:ext cx="40174" cy="50997"/>
            </a:xfrm>
            <a:custGeom>
              <a:avLst/>
              <a:gdLst/>
              <a:ahLst/>
              <a:cxnLst/>
              <a:rect l="l" t="t" r="r" b="b"/>
              <a:pathLst>
                <a:path w="40174" h="50997" extrusionOk="0">
                  <a:moveTo>
                    <a:pt x="6211" y="989"/>
                  </a:moveTo>
                  <a:cubicBezTo>
                    <a:pt x="-14649" y="14761"/>
                    <a:pt x="22590" y="60448"/>
                    <a:pt x="36341" y="49247"/>
                  </a:cubicBezTo>
                  <a:cubicBezTo>
                    <a:pt x="51295" y="37066"/>
                    <a:pt x="18513" y="-7132"/>
                    <a:pt x="6211" y="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7" name="Google Shape;207;p6"/>
            <p:cNvSpPr/>
            <p:nvPr/>
          </p:nvSpPr>
          <p:spPr>
            <a:xfrm>
              <a:off x="444907" y="806179"/>
              <a:ext cx="39374" cy="45892"/>
            </a:xfrm>
            <a:custGeom>
              <a:avLst/>
              <a:gdLst/>
              <a:ahLst/>
              <a:cxnLst/>
              <a:rect l="l" t="t" r="r" b="b"/>
              <a:pathLst>
                <a:path w="39374" h="45892" extrusionOk="0">
                  <a:moveTo>
                    <a:pt x="5976" y="1292"/>
                  </a:moveTo>
                  <a:cubicBezTo>
                    <a:pt x="-12248" y="11748"/>
                    <a:pt x="15336" y="53464"/>
                    <a:pt x="33580" y="44688"/>
                  </a:cubicBezTo>
                  <a:cubicBezTo>
                    <a:pt x="51943" y="35859"/>
                    <a:pt x="22230" y="-8031"/>
                    <a:pt x="5976" y="129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6"/>
            <p:cNvSpPr/>
            <p:nvPr/>
          </p:nvSpPr>
          <p:spPr>
            <a:xfrm>
              <a:off x="521082" y="898577"/>
              <a:ext cx="35816" cy="41964"/>
            </a:xfrm>
            <a:custGeom>
              <a:avLst/>
              <a:gdLst/>
              <a:ahLst/>
              <a:cxnLst/>
              <a:rect l="l" t="t" r="r" b="b"/>
              <a:pathLst>
                <a:path w="35816" h="41964" extrusionOk="0">
                  <a:moveTo>
                    <a:pt x="6526" y="357"/>
                  </a:moveTo>
                  <a:cubicBezTo>
                    <a:pt x="-10197" y="5538"/>
                    <a:pt x="8259" y="50400"/>
                    <a:pt x="27714" y="40559"/>
                  </a:cubicBezTo>
                  <a:cubicBezTo>
                    <a:pt x="50311" y="29135"/>
                    <a:pt x="19865" y="-3776"/>
                    <a:pt x="6526" y="3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 name="Google Shape;209;p6"/>
            <p:cNvSpPr/>
            <p:nvPr/>
          </p:nvSpPr>
          <p:spPr>
            <a:xfrm>
              <a:off x="484925" y="985404"/>
              <a:ext cx="38729" cy="54203"/>
            </a:xfrm>
            <a:custGeom>
              <a:avLst/>
              <a:gdLst/>
              <a:ahLst/>
              <a:cxnLst/>
              <a:rect l="l" t="t" r="r" b="b"/>
              <a:pathLst>
                <a:path w="38729" h="54203" extrusionOk="0">
                  <a:moveTo>
                    <a:pt x="4724" y="577"/>
                  </a:moveTo>
                  <a:cubicBezTo>
                    <a:pt x="-9643" y="8775"/>
                    <a:pt x="11694" y="59785"/>
                    <a:pt x="29547" y="53701"/>
                  </a:cubicBezTo>
                  <a:cubicBezTo>
                    <a:pt x="56693" y="44443"/>
                    <a:pt x="16111" y="-5924"/>
                    <a:pt x="4724" y="5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 name="Google Shape;210;p6"/>
            <p:cNvSpPr/>
            <p:nvPr/>
          </p:nvSpPr>
          <p:spPr>
            <a:xfrm>
              <a:off x="461499" y="1072637"/>
              <a:ext cx="36541" cy="45888"/>
            </a:xfrm>
            <a:custGeom>
              <a:avLst/>
              <a:gdLst/>
              <a:ahLst/>
              <a:cxnLst/>
              <a:rect l="l" t="t" r="r" b="b"/>
              <a:pathLst>
                <a:path w="36541" h="45888" extrusionOk="0">
                  <a:moveTo>
                    <a:pt x="4456" y="488"/>
                  </a:moveTo>
                  <a:cubicBezTo>
                    <a:pt x="-9097" y="7431"/>
                    <a:pt x="11034" y="50616"/>
                    <a:pt x="27878" y="45463"/>
                  </a:cubicBezTo>
                  <a:cubicBezTo>
                    <a:pt x="53491" y="37626"/>
                    <a:pt x="15200" y="-5013"/>
                    <a:pt x="4456" y="4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6"/>
            <p:cNvSpPr/>
            <p:nvPr/>
          </p:nvSpPr>
          <p:spPr>
            <a:xfrm>
              <a:off x="299468" y="990154"/>
              <a:ext cx="54435" cy="63512"/>
            </a:xfrm>
            <a:custGeom>
              <a:avLst/>
              <a:gdLst/>
              <a:ahLst/>
              <a:cxnLst/>
              <a:rect l="l" t="t" r="r" b="b"/>
              <a:pathLst>
                <a:path w="54435" h="63512" extrusionOk="0">
                  <a:moveTo>
                    <a:pt x="6165" y="479"/>
                  </a:moveTo>
                  <a:cubicBezTo>
                    <a:pt x="-12950" y="6227"/>
                    <a:pt x="16370" y="73681"/>
                    <a:pt x="39822" y="62200"/>
                  </a:cubicBezTo>
                  <a:cubicBezTo>
                    <a:pt x="80529" y="42275"/>
                    <a:pt x="25281" y="-5270"/>
                    <a:pt x="6165" y="47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 name="Google Shape;212;p6"/>
            <p:cNvSpPr/>
            <p:nvPr/>
          </p:nvSpPr>
          <p:spPr>
            <a:xfrm>
              <a:off x="580978" y="1013259"/>
              <a:ext cx="39386" cy="52947"/>
            </a:xfrm>
            <a:custGeom>
              <a:avLst/>
              <a:gdLst/>
              <a:ahLst/>
              <a:cxnLst/>
              <a:rect l="l" t="t" r="r" b="b"/>
              <a:pathLst>
                <a:path w="39386" h="52947" extrusionOk="0">
                  <a:moveTo>
                    <a:pt x="6853" y="565"/>
                  </a:moveTo>
                  <a:cubicBezTo>
                    <a:pt x="-7068" y="5452"/>
                    <a:pt x="287" y="62417"/>
                    <a:pt x="28304" y="51580"/>
                  </a:cubicBezTo>
                  <a:cubicBezTo>
                    <a:pt x="56321" y="40747"/>
                    <a:pt x="24471" y="-5620"/>
                    <a:pt x="6853" y="5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6"/>
            <p:cNvSpPr/>
            <p:nvPr/>
          </p:nvSpPr>
          <p:spPr>
            <a:xfrm>
              <a:off x="547665" y="1097763"/>
              <a:ext cx="39383" cy="52951"/>
            </a:xfrm>
            <a:custGeom>
              <a:avLst/>
              <a:gdLst/>
              <a:ahLst/>
              <a:cxnLst/>
              <a:rect l="l" t="t" r="r" b="b"/>
              <a:pathLst>
                <a:path w="39383" h="52951" extrusionOk="0">
                  <a:moveTo>
                    <a:pt x="6854" y="565"/>
                  </a:moveTo>
                  <a:cubicBezTo>
                    <a:pt x="-7067" y="5456"/>
                    <a:pt x="284" y="62421"/>
                    <a:pt x="28301" y="51584"/>
                  </a:cubicBezTo>
                  <a:cubicBezTo>
                    <a:pt x="56318" y="40747"/>
                    <a:pt x="24472" y="-5620"/>
                    <a:pt x="6854" y="5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 name="Google Shape;214;p6"/>
            <p:cNvSpPr/>
            <p:nvPr/>
          </p:nvSpPr>
          <p:spPr>
            <a:xfrm>
              <a:off x="378446" y="1050379"/>
              <a:ext cx="48288" cy="58445"/>
            </a:xfrm>
            <a:custGeom>
              <a:avLst/>
              <a:gdLst/>
              <a:ahLst/>
              <a:cxnLst/>
              <a:rect l="l" t="t" r="r" b="b"/>
              <a:pathLst>
                <a:path w="48288" h="58445" extrusionOk="0">
                  <a:moveTo>
                    <a:pt x="3945" y="1542"/>
                  </a:moveTo>
                  <a:cubicBezTo>
                    <a:pt x="-2518" y="6950"/>
                    <a:pt x="154" y="16180"/>
                    <a:pt x="3522" y="26122"/>
                  </a:cubicBezTo>
                  <a:cubicBezTo>
                    <a:pt x="6884" y="36052"/>
                    <a:pt x="10933" y="46695"/>
                    <a:pt x="17164" y="53568"/>
                  </a:cubicBezTo>
                  <a:cubicBezTo>
                    <a:pt x="28070" y="65595"/>
                    <a:pt x="54229" y="54034"/>
                    <a:pt x="47064" y="33591"/>
                  </a:cubicBezTo>
                  <a:cubicBezTo>
                    <a:pt x="44967" y="27612"/>
                    <a:pt x="35106" y="18503"/>
                    <a:pt x="25666" y="10569"/>
                  </a:cubicBezTo>
                  <a:cubicBezTo>
                    <a:pt x="17276" y="3517"/>
                    <a:pt x="9470" y="-3085"/>
                    <a:pt x="3945" y="154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6"/>
            <p:cNvSpPr/>
            <p:nvPr/>
          </p:nvSpPr>
          <p:spPr>
            <a:xfrm>
              <a:off x="426148" y="1160252"/>
              <a:ext cx="44418" cy="53762"/>
            </a:xfrm>
            <a:custGeom>
              <a:avLst/>
              <a:gdLst/>
              <a:ahLst/>
              <a:cxnLst/>
              <a:rect l="l" t="t" r="r" b="b"/>
              <a:pathLst>
                <a:path w="44418" h="53762" extrusionOk="0">
                  <a:moveTo>
                    <a:pt x="3629" y="1417"/>
                  </a:moveTo>
                  <a:cubicBezTo>
                    <a:pt x="-2318" y="6393"/>
                    <a:pt x="143" y="14881"/>
                    <a:pt x="3240" y="24030"/>
                  </a:cubicBezTo>
                  <a:cubicBezTo>
                    <a:pt x="6333" y="33163"/>
                    <a:pt x="10057" y="42955"/>
                    <a:pt x="15789" y="49274"/>
                  </a:cubicBezTo>
                  <a:cubicBezTo>
                    <a:pt x="25821" y="60338"/>
                    <a:pt x="49883" y="49708"/>
                    <a:pt x="43292" y="30900"/>
                  </a:cubicBezTo>
                  <a:cubicBezTo>
                    <a:pt x="41365" y="25399"/>
                    <a:pt x="32294" y="17019"/>
                    <a:pt x="23610" y="9724"/>
                  </a:cubicBezTo>
                  <a:cubicBezTo>
                    <a:pt x="15895" y="3235"/>
                    <a:pt x="8709" y="-2837"/>
                    <a:pt x="3629" y="141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6"/>
            <p:cNvSpPr/>
            <p:nvPr/>
          </p:nvSpPr>
          <p:spPr>
            <a:xfrm>
              <a:off x="345346" y="1124226"/>
              <a:ext cx="35305" cy="51564"/>
            </a:xfrm>
            <a:custGeom>
              <a:avLst/>
              <a:gdLst/>
              <a:ahLst/>
              <a:cxnLst/>
              <a:rect l="l" t="t" r="r" b="b"/>
              <a:pathLst>
                <a:path w="35305" h="51564" extrusionOk="0">
                  <a:moveTo>
                    <a:pt x="5461" y="593"/>
                  </a:moveTo>
                  <a:cubicBezTo>
                    <a:pt x="-884" y="3723"/>
                    <a:pt x="-383" y="11657"/>
                    <a:pt x="559" y="20300"/>
                  </a:cubicBezTo>
                  <a:cubicBezTo>
                    <a:pt x="1500" y="28934"/>
                    <a:pt x="2875" y="38269"/>
                    <a:pt x="6754" y="44989"/>
                  </a:cubicBezTo>
                  <a:cubicBezTo>
                    <a:pt x="13541" y="56745"/>
                    <a:pt x="37306" y="52413"/>
                    <a:pt x="35170" y="34594"/>
                  </a:cubicBezTo>
                  <a:cubicBezTo>
                    <a:pt x="34546" y="29384"/>
                    <a:pt x="28080" y="20178"/>
                    <a:pt x="21745" y="11993"/>
                  </a:cubicBezTo>
                  <a:cubicBezTo>
                    <a:pt x="16116" y="4722"/>
                    <a:pt x="10885" y="-2078"/>
                    <a:pt x="5461" y="59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7" name="Google Shape;217;p6"/>
          <p:cNvSpPr/>
          <p:nvPr/>
        </p:nvSpPr>
        <p:spPr>
          <a:xfrm rot="10800000">
            <a:off x="9912990" y="-7"/>
            <a:ext cx="2279003" cy="1364133"/>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6"/>
          <p:cNvSpPr/>
          <p:nvPr/>
        </p:nvSpPr>
        <p:spPr>
          <a:xfrm rot="4477425" flipH="1">
            <a:off x="417160" y="-105770"/>
            <a:ext cx="730927" cy="1421110"/>
          </a:xfrm>
          <a:custGeom>
            <a:avLst/>
            <a:gdLst/>
            <a:ahLst/>
            <a:cxnLst/>
            <a:rect l="l" t="t" r="r" b="b"/>
            <a:pathLst>
              <a:path w="352382" h="685121" extrusionOk="0">
                <a:moveTo>
                  <a:pt x="108205" y="54971"/>
                </a:moveTo>
                <a:cubicBezTo>
                  <a:pt x="64295" y="123514"/>
                  <a:pt x="80378" y="228381"/>
                  <a:pt x="80378" y="228381"/>
                </a:cubicBezTo>
                <a:cubicBezTo>
                  <a:pt x="80378" y="228381"/>
                  <a:pt x="12981" y="256382"/>
                  <a:pt x="1796" y="334806"/>
                </a:cubicBezTo>
                <a:cubicBezTo>
                  <a:pt x="-16453" y="462787"/>
                  <a:pt x="110407" y="500528"/>
                  <a:pt x="110407" y="500528"/>
                </a:cubicBezTo>
                <a:cubicBezTo>
                  <a:pt x="93219" y="522898"/>
                  <a:pt x="68072" y="629874"/>
                  <a:pt x="174699" y="672177"/>
                </a:cubicBezTo>
                <a:cubicBezTo>
                  <a:pt x="215010" y="688167"/>
                  <a:pt x="266321" y="687276"/>
                  <a:pt x="307069" y="680560"/>
                </a:cubicBezTo>
                <a:cubicBezTo>
                  <a:pt x="354703" y="672711"/>
                  <a:pt x="352363" y="644216"/>
                  <a:pt x="352363" y="644216"/>
                </a:cubicBezTo>
                <a:cubicBezTo>
                  <a:pt x="352363" y="644216"/>
                  <a:pt x="352797" y="611819"/>
                  <a:pt x="307433" y="619920"/>
                </a:cubicBezTo>
                <a:cubicBezTo>
                  <a:pt x="261762" y="628081"/>
                  <a:pt x="203457" y="651369"/>
                  <a:pt x="157139" y="600561"/>
                </a:cubicBezTo>
                <a:cubicBezTo>
                  <a:pt x="127664" y="568233"/>
                  <a:pt x="125806" y="534694"/>
                  <a:pt x="149018" y="506325"/>
                </a:cubicBezTo>
                <a:cubicBezTo>
                  <a:pt x="160664" y="495553"/>
                  <a:pt x="196417" y="498682"/>
                  <a:pt x="211691" y="494334"/>
                </a:cubicBezTo>
                <a:cubicBezTo>
                  <a:pt x="226094" y="490234"/>
                  <a:pt x="219455" y="465803"/>
                  <a:pt x="208635" y="466066"/>
                </a:cubicBezTo>
                <a:cubicBezTo>
                  <a:pt x="184824" y="466653"/>
                  <a:pt x="149864" y="467240"/>
                  <a:pt x="123523" y="489914"/>
                </a:cubicBezTo>
                <a:cubicBezTo>
                  <a:pt x="116086" y="488938"/>
                  <a:pt x="12463" y="456282"/>
                  <a:pt x="16171" y="359674"/>
                </a:cubicBezTo>
                <a:cubicBezTo>
                  <a:pt x="19300" y="278011"/>
                  <a:pt x="94656" y="258964"/>
                  <a:pt x="94656" y="258964"/>
                </a:cubicBezTo>
                <a:cubicBezTo>
                  <a:pt x="94656" y="258964"/>
                  <a:pt x="124077" y="408781"/>
                  <a:pt x="206440" y="406786"/>
                </a:cubicBezTo>
                <a:cubicBezTo>
                  <a:pt x="245254" y="405843"/>
                  <a:pt x="273534" y="364058"/>
                  <a:pt x="269612" y="333361"/>
                </a:cubicBezTo>
                <a:cubicBezTo>
                  <a:pt x="254087" y="211828"/>
                  <a:pt x="131651" y="215856"/>
                  <a:pt x="131651" y="215856"/>
                </a:cubicBezTo>
                <a:cubicBezTo>
                  <a:pt x="131651" y="215856"/>
                  <a:pt x="106565" y="138508"/>
                  <a:pt x="160187" y="70779"/>
                </a:cubicBezTo>
                <a:cubicBezTo>
                  <a:pt x="207675" y="10794"/>
                  <a:pt x="275368" y="53939"/>
                  <a:pt x="304203" y="83822"/>
                </a:cubicBezTo>
                <a:cubicBezTo>
                  <a:pt x="322116" y="102387"/>
                  <a:pt x="357217" y="93493"/>
                  <a:pt x="335414" y="53603"/>
                </a:cubicBezTo>
                <a:cubicBezTo>
                  <a:pt x="309684" y="6531"/>
                  <a:pt x="168651" y="-39378"/>
                  <a:pt x="108205" y="54971"/>
                </a:cubicBezTo>
                <a:close/>
                <a:moveTo>
                  <a:pt x="197304" y="291463"/>
                </a:moveTo>
                <a:cubicBezTo>
                  <a:pt x="213071" y="307291"/>
                  <a:pt x="230268" y="338210"/>
                  <a:pt x="208570" y="351776"/>
                </a:cubicBezTo>
                <a:cubicBezTo>
                  <a:pt x="195640" y="359860"/>
                  <a:pt x="170169" y="329539"/>
                  <a:pt x="162794" y="308432"/>
                </a:cubicBezTo>
                <a:cubicBezTo>
                  <a:pt x="156110" y="289309"/>
                  <a:pt x="153766" y="282609"/>
                  <a:pt x="150265" y="262430"/>
                </a:cubicBezTo>
                <a:cubicBezTo>
                  <a:pt x="150479" y="262417"/>
                  <a:pt x="174671" y="268753"/>
                  <a:pt x="197304" y="29146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 name="Google Shape;219;p6"/>
          <p:cNvSpPr txBox="1">
            <a:spLocks noGrp="1"/>
          </p:cNvSpPr>
          <p:nvPr>
            <p:ph type="title"/>
          </p:nvPr>
        </p:nvSpPr>
        <p:spPr>
          <a:xfrm>
            <a:off x="5403395" y="1185075"/>
            <a:ext cx="6316500" cy="1344600"/>
          </a:xfrm>
          <a:prstGeom prst="rect">
            <a:avLst/>
          </a:prstGeom>
        </p:spPr>
        <p:txBody>
          <a:bodyPr spcFirstLastPara="1" wrap="square" lIns="121900" tIns="121900" rIns="121900" bIns="121900" anchor="t" anchorCtr="0">
            <a:normAutofit/>
          </a:bodyPr>
          <a:lstStyle>
            <a:lvl1pPr lvl="0" algn="ctr" rtl="0">
              <a:spcBef>
                <a:spcPts val="0"/>
              </a:spcBef>
              <a:spcAft>
                <a:spcPts val="0"/>
              </a:spcAft>
              <a:buSzPts val="5000"/>
              <a:buNone/>
              <a:defRPr sz="7200"/>
            </a:lvl1pPr>
            <a:lvl2pPr lvl="1" algn="ctr" rtl="0">
              <a:spcBef>
                <a:spcPts val="0"/>
              </a:spcBef>
              <a:spcAft>
                <a:spcPts val="0"/>
              </a:spcAft>
              <a:buSzPts val="5000"/>
              <a:buNone/>
              <a:defRPr/>
            </a:lvl2pPr>
            <a:lvl3pPr lvl="2" algn="ctr" rtl="0">
              <a:spcBef>
                <a:spcPts val="0"/>
              </a:spcBef>
              <a:spcAft>
                <a:spcPts val="0"/>
              </a:spcAft>
              <a:buSzPts val="5000"/>
              <a:buNone/>
              <a:defRPr/>
            </a:lvl3pPr>
            <a:lvl4pPr lvl="3" algn="ctr" rtl="0">
              <a:spcBef>
                <a:spcPts val="0"/>
              </a:spcBef>
              <a:spcAft>
                <a:spcPts val="0"/>
              </a:spcAft>
              <a:buSzPts val="5000"/>
              <a:buNone/>
              <a:defRPr/>
            </a:lvl4pPr>
            <a:lvl5pPr lvl="4" algn="ctr" rtl="0">
              <a:spcBef>
                <a:spcPts val="0"/>
              </a:spcBef>
              <a:spcAft>
                <a:spcPts val="0"/>
              </a:spcAft>
              <a:buSzPts val="5000"/>
              <a:buNone/>
              <a:defRPr/>
            </a:lvl5pPr>
            <a:lvl6pPr lvl="5" algn="ctr" rtl="0">
              <a:spcBef>
                <a:spcPts val="0"/>
              </a:spcBef>
              <a:spcAft>
                <a:spcPts val="0"/>
              </a:spcAft>
              <a:buSzPts val="5000"/>
              <a:buNone/>
              <a:defRPr/>
            </a:lvl6pPr>
            <a:lvl7pPr lvl="6" algn="ctr" rtl="0">
              <a:spcBef>
                <a:spcPts val="0"/>
              </a:spcBef>
              <a:spcAft>
                <a:spcPts val="0"/>
              </a:spcAft>
              <a:buSzPts val="5000"/>
              <a:buNone/>
              <a:defRPr/>
            </a:lvl7pPr>
            <a:lvl8pPr lvl="7" algn="ctr" rtl="0">
              <a:spcBef>
                <a:spcPts val="0"/>
              </a:spcBef>
              <a:spcAft>
                <a:spcPts val="0"/>
              </a:spcAft>
              <a:buSzPts val="5000"/>
              <a:buNone/>
              <a:defRPr/>
            </a:lvl8pPr>
            <a:lvl9pPr lvl="8" algn="ctr" rtl="0">
              <a:spcBef>
                <a:spcPts val="0"/>
              </a:spcBef>
              <a:spcAft>
                <a:spcPts val="0"/>
              </a:spcAft>
              <a:buSzPts val="5000"/>
              <a:buNone/>
              <a:defRPr/>
            </a:lvl9pPr>
          </a:lstStyle>
          <a:p>
            <a:endParaRPr/>
          </a:p>
        </p:txBody>
      </p:sp>
      <p:sp>
        <p:nvSpPr>
          <p:cNvPr id="220" name="Google Shape;220;p6"/>
          <p:cNvSpPr txBox="1">
            <a:spLocks noGrp="1"/>
          </p:cNvSpPr>
          <p:nvPr>
            <p:ph type="subTitle" idx="1"/>
          </p:nvPr>
        </p:nvSpPr>
        <p:spPr>
          <a:xfrm>
            <a:off x="5403375" y="2529672"/>
            <a:ext cx="6316500" cy="530700"/>
          </a:xfrm>
          <a:prstGeom prst="rect">
            <a:avLst/>
          </a:prstGeom>
        </p:spPr>
        <p:txBody>
          <a:bodyPr spcFirstLastPara="1" wrap="square" lIns="121900" tIns="121900" rIns="121900" bIns="121900" anchor="t" anchorCtr="0">
            <a:normAutofit/>
          </a:bodyPr>
          <a:lstStyle>
            <a:lvl1pPr lvl="0" algn="ctr" rtl="0">
              <a:lnSpc>
                <a:spcPct val="80000"/>
              </a:lnSpc>
              <a:spcBef>
                <a:spcPts val="0"/>
              </a:spcBef>
              <a:spcAft>
                <a:spcPts val="0"/>
              </a:spcAft>
              <a:buSzPts val="2800"/>
              <a:buNone/>
              <a:defRPr sz="307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1" name="Google Shape;221;p6"/>
          <p:cNvSpPr txBox="1">
            <a:spLocks noGrp="1"/>
          </p:cNvSpPr>
          <p:nvPr>
            <p:ph type="body" idx="2"/>
          </p:nvPr>
        </p:nvSpPr>
        <p:spPr>
          <a:xfrm>
            <a:off x="5403409" y="3060375"/>
            <a:ext cx="6316500" cy="1297800"/>
          </a:xfrm>
          <a:prstGeom prst="rect">
            <a:avLst/>
          </a:prstGeom>
        </p:spPr>
        <p:txBody>
          <a:bodyPr spcFirstLastPara="1" wrap="square" lIns="121900" tIns="121900" rIns="121900" bIns="121900" anchor="t" anchorCtr="0">
            <a:normAutofit/>
          </a:bodyPr>
          <a:lstStyle>
            <a:lvl1pPr marL="457200" lvl="0" indent="-368300" algn="ctr" rtl="0">
              <a:lnSpc>
                <a:spcPct val="100000"/>
              </a:lnSpc>
              <a:spcBef>
                <a:spcPts val="0"/>
              </a:spcBef>
              <a:spcAft>
                <a:spcPts val="0"/>
              </a:spcAft>
              <a:buSzPts val="2200"/>
              <a:buChar char="●"/>
              <a:defRPr/>
            </a:lvl1pPr>
            <a:lvl2pPr marL="914400" lvl="1" indent="-368300" algn="ctr" rtl="0">
              <a:spcBef>
                <a:spcPts val="0"/>
              </a:spcBef>
              <a:spcAft>
                <a:spcPts val="0"/>
              </a:spcAft>
              <a:buSzPts val="2200"/>
              <a:buChar char="○"/>
              <a:defRPr/>
            </a:lvl2pPr>
            <a:lvl3pPr marL="1371600" lvl="2" indent="-368300" algn="ctr" rtl="0">
              <a:spcBef>
                <a:spcPts val="0"/>
              </a:spcBef>
              <a:spcAft>
                <a:spcPts val="0"/>
              </a:spcAft>
              <a:buSzPts val="2200"/>
              <a:buChar char="■"/>
              <a:defRPr/>
            </a:lvl3pPr>
            <a:lvl4pPr marL="1828800" lvl="3" indent="-368300" algn="ctr" rtl="0">
              <a:spcBef>
                <a:spcPts val="0"/>
              </a:spcBef>
              <a:spcAft>
                <a:spcPts val="0"/>
              </a:spcAft>
              <a:buSzPts val="2200"/>
              <a:buChar char="●"/>
              <a:defRPr/>
            </a:lvl4pPr>
            <a:lvl5pPr marL="2286000" lvl="4" indent="-368300" algn="ctr" rtl="0">
              <a:spcBef>
                <a:spcPts val="0"/>
              </a:spcBef>
              <a:spcAft>
                <a:spcPts val="0"/>
              </a:spcAft>
              <a:buSzPts val="2200"/>
              <a:buChar char="○"/>
              <a:defRPr/>
            </a:lvl5pPr>
            <a:lvl6pPr marL="2743200" lvl="5" indent="-368300" algn="ctr" rtl="0">
              <a:spcBef>
                <a:spcPts val="0"/>
              </a:spcBef>
              <a:spcAft>
                <a:spcPts val="0"/>
              </a:spcAft>
              <a:buSzPts val="2200"/>
              <a:buChar char="■"/>
              <a:defRPr/>
            </a:lvl6pPr>
            <a:lvl7pPr marL="3200400" lvl="6" indent="-368300" algn="ctr" rtl="0">
              <a:spcBef>
                <a:spcPts val="0"/>
              </a:spcBef>
              <a:spcAft>
                <a:spcPts val="0"/>
              </a:spcAft>
              <a:buSzPts val="2200"/>
              <a:buChar char="●"/>
              <a:defRPr/>
            </a:lvl7pPr>
            <a:lvl8pPr marL="3657600" lvl="7" indent="-368300" algn="ctr" rtl="0">
              <a:spcBef>
                <a:spcPts val="0"/>
              </a:spcBef>
              <a:spcAft>
                <a:spcPts val="0"/>
              </a:spcAft>
              <a:buSzPts val="2200"/>
              <a:buChar char="○"/>
              <a:defRPr/>
            </a:lvl8pPr>
            <a:lvl9pPr marL="4114800" lvl="8" indent="-368300" algn="ctr" rtl="0">
              <a:spcBef>
                <a:spcPts val="0"/>
              </a:spcBef>
              <a:spcAft>
                <a:spcPts val="0"/>
              </a:spcAft>
              <a:buSzPts val="2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5"/>
        <p:cNvGrpSpPr/>
        <p:nvPr/>
      </p:nvGrpSpPr>
      <p:grpSpPr>
        <a:xfrm>
          <a:off x="0" y="0"/>
          <a:ext cx="0" cy="0"/>
          <a:chOff x="0" y="0"/>
          <a:chExt cx="0" cy="0"/>
        </a:xfrm>
      </p:grpSpPr>
      <p:sp>
        <p:nvSpPr>
          <p:cNvPr id="426" name="Google Shape;426;p13"/>
          <p:cNvSpPr/>
          <p:nvPr/>
        </p:nvSpPr>
        <p:spPr>
          <a:xfrm rot="-492917">
            <a:off x="438186" y="981250"/>
            <a:ext cx="6604776" cy="5271287"/>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p:txBody>
      </p:sp>
      <p:grpSp>
        <p:nvGrpSpPr>
          <p:cNvPr id="427" name="Google Shape;427;p13"/>
          <p:cNvGrpSpPr/>
          <p:nvPr/>
        </p:nvGrpSpPr>
        <p:grpSpPr>
          <a:xfrm>
            <a:off x="180643" y="152090"/>
            <a:ext cx="1688884" cy="1403531"/>
            <a:chOff x="10149393" y="292465"/>
            <a:chExt cx="1688884" cy="1403531"/>
          </a:xfrm>
        </p:grpSpPr>
        <p:sp>
          <p:nvSpPr>
            <p:cNvPr id="428" name="Google Shape;428;p13"/>
            <p:cNvSpPr/>
            <p:nvPr/>
          </p:nvSpPr>
          <p:spPr>
            <a:xfrm>
              <a:off x="10149393" y="292465"/>
              <a:ext cx="1688884" cy="1403531"/>
            </a:xfrm>
            <a:custGeom>
              <a:avLst/>
              <a:gdLst/>
              <a:ahLst/>
              <a:cxnLst/>
              <a:rect l="l" t="t" r="r" b="b"/>
              <a:pathLst>
                <a:path w="497096" h="413107" extrusionOk="0">
                  <a:moveTo>
                    <a:pt x="253390" y="143"/>
                  </a:moveTo>
                  <a:cubicBezTo>
                    <a:pt x="214038" y="1556"/>
                    <a:pt x="175617" y="13680"/>
                    <a:pt x="140674" y="32403"/>
                  </a:cubicBezTo>
                  <a:cubicBezTo>
                    <a:pt x="95999" y="56343"/>
                    <a:pt x="56720" y="90748"/>
                    <a:pt x="31755" y="135253"/>
                  </a:cubicBezTo>
                  <a:cubicBezTo>
                    <a:pt x="-2355" y="196056"/>
                    <a:pt x="-6500" y="268291"/>
                    <a:pt x="7592" y="335506"/>
                  </a:cubicBezTo>
                  <a:cubicBezTo>
                    <a:pt x="11826" y="355706"/>
                    <a:pt x="17441" y="376214"/>
                    <a:pt x="25683" y="395216"/>
                  </a:cubicBezTo>
                  <a:cubicBezTo>
                    <a:pt x="32212" y="410238"/>
                    <a:pt x="49623" y="417181"/>
                    <a:pt x="64646" y="410651"/>
                  </a:cubicBezTo>
                  <a:cubicBezTo>
                    <a:pt x="79669" y="404122"/>
                    <a:pt x="86607" y="386581"/>
                    <a:pt x="80077" y="371559"/>
                  </a:cubicBezTo>
                  <a:cubicBezTo>
                    <a:pt x="80166" y="371769"/>
                    <a:pt x="79911" y="371138"/>
                    <a:pt x="79826" y="370927"/>
                  </a:cubicBezTo>
                  <a:cubicBezTo>
                    <a:pt x="79669" y="370551"/>
                    <a:pt x="79474" y="370300"/>
                    <a:pt x="79320" y="369915"/>
                  </a:cubicBezTo>
                  <a:cubicBezTo>
                    <a:pt x="78980" y="369073"/>
                    <a:pt x="78758" y="368235"/>
                    <a:pt x="78434" y="367385"/>
                  </a:cubicBezTo>
                  <a:cubicBezTo>
                    <a:pt x="77398" y="364669"/>
                    <a:pt x="76329" y="361920"/>
                    <a:pt x="75398" y="359163"/>
                  </a:cubicBezTo>
                  <a:cubicBezTo>
                    <a:pt x="72681" y="351140"/>
                    <a:pt x="70350" y="342971"/>
                    <a:pt x="68314" y="334749"/>
                  </a:cubicBezTo>
                  <a:cubicBezTo>
                    <a:pt x="62055" y="309468"/>
                    <a:pt x="58865" y="283378"/>
                    <a:pt x="59586" y="257329"/>
                  </a:cubicBezTo>
                  <a:cubicBezTo>
                    <a:pt x="61027" y="205120"/>
                    <a:pt x="79871" y="157441"/>
                    <a:pt x="118535" y="121587"/>
                  </a:cubicBezTo>
                  <a:cubicBezTo>
                    <a:pt x="135237" y="106103"/>
                    <a:pt x="154599" y="93509"/>
                    <a:pt x="174957" y="83385"/>
                  </a:cubicBezTo>
                  <a:cubicBezTo>
                    <a:pt x="191348" y="75232"/>
                    <a:pt x="208609" y="68848"/>
                    <a:pt x="226571" y="65168"/>
                  </a:cubicBezTo>
                  <a:cubicBezTo>
                    <a:pt x="239784" y="62460"/>
                    <a:pt x="253317" y="61185"/>
                    <a:pt x="266797" y="61877"/>
                  </a:cubicBezTo>
                  <a:cubicBezTo>
                    <a:pt x="306189" y="63909"/>
                    <a:pt x="342096" y="82458"/>
                    <a:pt x="371417" y="108054"/>
                  </a:cubicBezTo>
                  <a:cubicBezTo>
                    <a:pt x="389775" y="124076"/>
                    <a:pt x="405790" y="142799"/>
                    <a:pt x="419614" y="162829"/>
                  </a:cubicBezTo>
                  <a:cubicBezTo>
                    <a:pt x="424213" y="169488"/>
                    <a:pt x="428593" y="176321"/>
                    <a:pt x="432645" y="183321"/>
                  </a:cubicBezTo>
                  <a:cubicBezTo>
                    <a:pt x="433924" y="185535"/>
                    <a:pt x="435114" y="187774"/>
                    <a:pt x="436312" y="190028"/>
                  </a:cubicBezTo>
                  <a:cubicBezTo>
                    <a:pt x="436632" y="190632"/>
                    <a:pt x="437013" y="191190"/>
                    <a:pt x="437324" y="191798"/>
                  </a:cubicBezTo>
                  <a:cubicBezTo>
                    <a:pt x="437438" y="192016"/>
                    <a:pt x="437814" y="192648"/>
                    <a:pt x="437705" y="192429"/>
                  </a:cubicBezTo>
                  <a:cubicBezTo>
                    <a:pt x="445348" y="207950"/>
                    <a:pt x="464058" y="214370"/>
                    <a:pt x="479579" y="206727"/>
                  </a:cubicBezTo>
                  <a:cubicBezTo>
                    <a:pt x="495099" y="199084"/>
                    <a:pt x="501516" y="180248"/>
                    <a:pt x="493873" y="164728"/>
                  </a:cubicBezTo>
                  <a:cubicBezTo>
                    <a:pt x="486432" y="149669"/>
                    <a:pt x="477077" y="135444"/>
                    <a:pt x="467309" y="121842"/>
                  </a:cubicBezTo>
                  <a:cubicBezTo>
                    <a:pt x="453157" y="102136"/>
                    <a:pt x="437187" y="83668"/>
                    <a:pt x="419363" y="67192"/>
                  </a:cubicBezTo>
                  <a:cubicBezTo>
                    <a:pt x="384063" y="34564"/>
                    <a:pt x="340870" y="9980"/>
                    <a:pt x="292985" y="2422"/>
                  </a:cubicBezTo>
                  <a:cubicBezTo>
                    <a:pt x="279788" y="341"/>
                    <a:pt x="266506" y="-327"/>
                    <a:pt x="253390" y="14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9" name="Google Shape;429;p13"/>
            <p:cNvSpPr/>
            <p:nvPr/>
          </p:nvSpPr>
          <p:spPr>
            <a:xfrm>
              <a:off x="10400608" y="556687"/>
              <a:ext cx="1216706" cy="1047344"/>
            </a:xfrm>
            <a:custGeom>
              <a:avLst/>
              <a:gdLst/>
              <a:ahLst/>
              <a:cxnLst/>
              <a:rect l="l" t="t" r="r" b="b"/>
              <a:pathLst>
                <a:path w="358118" h="308269" extrusionOk="0">
                  <a:moveTo>
                    <a:pt x="183751" y="49"/>
                  </a:moveTo>
                  <a:cubicBezTo>
                    <a:pt x="152799" y="839"/>
                    <a:pt x="122567" y="10975"/>
                    <a:pt x="95578" y="26738"/>
                  </a:cubicBezTo>
                  <a:cubicBezTo>
                    <a:pt x="66586" y="43676"/>
                    <a:pt x="41410" y="67195"/>
                    <a:pt x="24607" y="96443"/>
                  </a:cubicBezTo>
                  <a:cubicBezTo>
                    <a:pt x="-1467" y="141831"/>
                    <a:pt x="-4900" y="196108"/>
                    <a:pt x="5378" y="246604"/>
                  </a:cubicBezTo>
                  <a:cubicBezTo>
                    <a:pt x="8382" y="261356"/>
                    <a:pt x="12304" y="276204"/>
                    <a:pt x="18158" y="290122"/>
                  </a:cubicBezTo>
                  <a:cubicBezTo>
                    <a:pt x="24518" y="305213"/>
                    <a:pt x="41900" y="312297"/>
                    <a:pt x="56992" y="305934"/>
                  </a:cubicBezTo>
                  <a:cubicBezTo>
                    <a:pt x="72087" y="299570"/>
                    <a:pt x="79167" y="282191"/>
                    <a:pt x="72808" y="267096"/>
                  </a:cubicBezTo>
                  <a:cubicBezTo>
                    <a:pt x="72941" y="267424"/>
                    <a:pt x="72553" y="266412"/>
                    <a:pt x="72427" y="266084"/>
                  </a:cubicBezTo>
                  <a:cubicBezTo>
                    <a:pt x="72120" y="265299"/>
                    <a:pt x="71828" y="264477"/>
                    <a:pt x="71541" y="263683"/>
                  </a:cubicBezTo>
                  <a:cubicBezTo>
                    <a:pt x="70832" y="261724"/>
                    <a:pt x="70152" y="259720"/>
                    <a:pt x="69517" y="257737"/>
                  </a:cubicBezTo>
                  <a:cubicBezTo>
                    <a:pt x="67897" y="252681"/>
                    <a:pt x="66452" y="247592"/>
                    <a:pt x="65217" y="242431"/>
                  </a:cubicBezTo>
                  <a:cubicBezTo>
                    <a:pt x="61323" y="226198"/>
                    <a:pt x="59157" y="209544"/>
                    <a:pt x="59396" y="192841"/>
                  </a:cubicBezTo>
                  <a:cubicBezTo>
                    <a:pt x="59595" y="178903"/>
                    <a:pt x="61457" y="164808"/>
                    <a:pt x="65594" y="151473"/>
                  </a:cubicBezTo>
                  <a:cubicBezTo>
                    <a:pt x="75937" y="118125"/>
                    <a:pt x="99537" y="93877"/>
                    <a:pt x="129732" y="77595"/>
                  </a:cubicBezTo>
                  <a:cubicBezTo>
                    <a:pt x="154357" y="64313"/>
                    <a:pt x="182686" y="57322"/>
                    <a:pt x="210189" y="65196"/>
                  </a:cubicBezTo>
                  <a:cubicBezTo>
                    <a:pt x="217897" y="67406"/>
                    <a:pt x="225232" y="70608"/>
                    <a:pt x="232203" y="74559"/>
                  </a:cubicBezTo>
                  <a:cubicBezTo>
                    <a:pt x="240659" y="79352"/>
                    <a:pt x="248517" y="85262"/>
                    <a:pt x="255730" y="91764"/>
                  </a:cubicBezTo>
                  <a:cubicBezTo>
                    <a:pt x="267701" y="102548"/>
                    <a:pt x="278031" y="115073"/>
                    <a:pt x="286978" y="128448"/>
                  </a:cubicBezTo>
                  <a:cubicBezTo>
                    <a:pt x="289771" y="132625"/>
                    <a:pt x="292333" y="136860"/>
                    <a:pt x="294819" y="141228"/>
                  </a:cubicBezTo>
                  <a:cubicBezTo>
                    <a:pt x="295734" y="142835"/>
                    <a:pt x="296620" y="144523"/>
                    <a:pt x="297479" y="146158"/>
                  </a:cubicBezTo>
                  <a:cubicBezTo>
                    <a:pt x="297722" y="146628"/>
                    <a:pt x="298001" y="147085"/>
                    <a:pt x="298236" y="147551"/>
                  </a:cubicBezTo>
                  <a:cubicBezTo>
                    <a:pt x="298276" y="147632"/>
                    <a:pt x="298515" y="148239"/>
                    <a:pt x="298491" y="148182"/>
                  </a:cubicBezTo>
                  <a:cubicBezTo>
                    <a:pt x="305943" y="163796"/>
                    <a:pt x="324751" y="170313"/>
                    <a:pt x="340360" y="162857"/>
                  </a:cubicBezTo>
                  <a:cubicBezTo>
                    <a:pt x="355974" y="155400"/>
                    <a:pt x="362492" y="136722"/>
                    <a:pt x="355035" y="121112"/>
                  </a:cubicBezTo>
                  <a:cubicBezTo>
                    <a:pt x="350436" y="111522"/>
                    <a:pt x="344898" y="102471"/>
                    <a:pt x="338972" y="93662"/>
                  </a:cubicBezTo>
                  <a:cubicBezTo>
                    <a:pt x="328342" y="77862"/>
                    <a:pt x="316084" y="63026"/>
                    <a:pt x="302284" y="49890"/>
                  </a:cubicBezTo>
                  <a:cubicBezTo>
                    <a:pt x="277950" y="26722"/>
                    <a:pt x="248132" y="8915"/>
                    <a:pt x="214869" y="2579"/>
                  </a:cubicBezTo>
                  <a:cubicBezTo>
                    <a:pt x="204489" y="600"/>
                    <a:pt x="194065" y="-218"/>
                    <a:pt x="183751" y="4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0" name="Google Shape;430;p13"/>
            <p:cNvSpPr/>
            <p:nvPr/>
          </p:nvSpPr>
          <p:spPr>
            <a:xfrm>
              <a:off x="10661248" y="869343"/>
              <a:ext cx="762046" cy="667249"/>
            </a:xfrm>
            <a:custGeom>
              <a:avLst/>
              <a:gdLst/>
              <a:ahLst/>
              <a:cxnLst/>
              <a:rect l="l" t="t" r="r" b="b"/>
              <a:pathLst>
                <a:path w="224296" h="196394" extrusionOk="0">
                  <a:moveTo>
                    <a:pt x="114424" y="34"/>
                  </a:moveTo>
                  <a:cubicBezTo>
                    <a:pt x="74610" y="965"/>
                    <a:pt x="34716" y="25970"/>
                    <a:pt x="15245" y="59994"/>
                  </a:cubicBezTo>
                  <a:cubicBezTo>
                    <a:pt x="-660" y="87797"/>
                    <a:pt x="-3093" y="120898"/>
                    <a:pt x="3230" y="151838"/>
                  </a:cubicBezTo>
                  <a:cubicBezTo>
                    <a:pt x="5056" y="160781"/>
                    <a:pt x="7428" y="169711"/>
                    <a:pt x="10946" y="178151"/>
                  </a:cubicBezTo>
                  <a:cubicBezTo>
                    <a:pt x="17277" y="193259"/>
                    <a:pt x="34676" y="200420"/>
                    <a:pt x="49783" y="194089"/>
                  </a:cubicBezTo>
                  <a:cubicBezTo>
                    <a:pt x="64887" y="187761"/>
                    <a:pt x="72052" y="170358"/>
                    <a:pt x="65721" y="155255"/>
                  </a:cubicBezTo>
                  <a:cubicBezTo>
                    <a:pt x="65757" y="155340"/>
                    <a:pt x="65280" y="154170"/>
                    <a:pt x="65215" y="153988"/>
                  </a:cubicBezTo>
                  <a:cubicBezTo>
                    <a:pt x="64883" y="153065"/>
                    <a:pt x="64502" y="152138"/>
                    <a:pt x="64203" y="151207"/>
                  </a:cubicBezTo>
                  <a:cubicBezTo>
                    <a:pt x="63417" y="148750"/>
                    <a:pt x="62778" y="146248"/>
                    <a:pt x="62179" y="143742"/>
                  </a:cubicBezTo>
                  <a:cubicBezTo>
                    <a:pt x="60495" y="136702"/>
                    <a:pt x="59471" y="129480"/>
                    <a:pt x="59398" y="122234"/>
                  </a:cubicBezTo>
                  <a:cubicBezTo>
                    <a:pt x="59143" y="98022"/>
                    <a:pt x="69567" y="80000"/>
                    <a:pt x="91147" y="68597"/>
                  </a:cubicBezTo>
                  <a:cubicBezTo>
                    <a:pt x="95908" y="66083"/>
                    <a:pt x="100940" y="63974"/>
                    <a:pt x="106202" y="62780"/>
                  </a:cubicBezTo>
                  <a:cubicBezTo>
                    <a:pt x="121459" y="59314"/>
                    <a:pt x="135146" y="65840"/>
                    <a:pt x="146052" y="76316"/>
                  </a:cubicBezTo>
                  <a:cubicBezTo>
                    <a:pt x="151059" y="81126"/>
                    <a:pt x="155480" y="86485"/>
                    <a:pt x="159334" y="92254"/>
                  </a:cubicBezTo>
                  <a:cubicBezTo>
                    <a:pt x="160678" y="94266"/>
                    <a:pt x="161937" y="96351"/>
                    <a:pt x="163131" y="98452"/>
                  </a:cubicBezTo>
                  <a:cubicBezTo>
                    <a:pt x="163548" y="99192"/>
                    <a:pt x="164001" y="99978"/>
                    <a:pt x="164394" y="100731"/>
                  </a:cubicBezTo>
                  <a:cubicBezTo>
                    <a:pt x="164515" y="100961"/>
                    <a:pt x="164888" y="101593"/>
                    <a:pt x="164774" y="101362"/>
                  </a:cubicBezTo>
                  <a:cubicBezTo>
                    <a:pt x="172288" y="116947"/>
                    <a:pt x="190937" y="123550"/>
                    <a:pt x="206519" y="116037"/>
                  </a:cubicBezTo>
                  <a:cubicBezTo>
                    <a:pt x="222104" y="108523"/>
                    <a:pt x="228706" y="89748"/>
                    <a:pt x="221193" y="74163"/>
                  </a:cubicBezTo>
                  <a:cubicBezTo>
                    <a:pt x="213405" y="58128"/>
                    <a:pt x="202082" y="43255"/>
                    <a:pt x="189189" y="31026"/>
                  </a:cubicBezTo>
                  <a:cubicBezTo>
                    <a:pt x="173186" y="15846"/>
                    <a:pt x="153468" y="4539"/>
                    <a:pt x="131503" y="1046"/>
                  </a:cubicBezTo>
                  <a:cubicBezTo>
                    <a:pt x="125880" y="151"/>
                    <a:pt x="120111" y="-100"/>
                    <a:pt x="114424" y="3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31" name="Google Shape;431;p13"/>
          <p:cNvSpPr/>
          <p:nvPr/>
        </p:nvSpPr>
        <p:spPr>
          <a:xfrm>
            <a:off x="-195619" y="5473722"/>
            <a:ext cx="3357332" cy="1420978"/>
          </a:xfrm>
          <a:custGeom>
            <a:avLst/>
            <a:gdLst/>
            <a:ahLst/>
            <a:cxnLst/>
            <a:rect l="l" t="t" r="r" b="b"/>
            <a:pathLst>
              <a:path w="881768" h="373205" extrusionOk="0">
                <a:moveTo>
                  <a:pt x="25478" y="801"/>
                </a:moveTo>
                <a:cubicBezTo>
                  <a:pt x="9176" y="1959"/>
                  <a:pt x="420" y="10039"/>
                  <a:pt x="92" y="19418"/>
                </a:cubicBezTo>
                <a:cubicBezTo>
                  <a:pt x="-236" y="28802"/>
                  <a:pt x="-997" y="35036"/>
                  <a:pt x="24053" y="37700"/>
                </a:cubicBezTo>
                <a:cubicBezTo>
                  <a:pt x="47532" y="40197"/>
                  <a:pt x="64587" y="39983"/>
                  <a:pt x="78136" y="72591"/>
                </a:cubicBezTo>
                <a:cubicBezTo>
                  <a:pt x="97118" y="118282"/>
                  <a:pt x="77861" y="187905"/>
                  <a:pt x="135773" y="215587"/>
                </a:cubicBezTo>
                <a:cubicBezTo>
                  <a:pt x="204604" y="248482"/>
                  <a:pt x="269118" y="159431"/>
                  <a:pt x="332755" y="168564"/>
                </a:cubicBezTo>
                <a:cubicBezTo>
                  <a:pt x="373451" y="174405"/>
                  <a:pt x="375730" y="314964"/>
                  <a:pt x="457332" y="325930"/>
                </a:cubicBezTo>
                <a:cubicBezTo>
                  <a:pt x="532400" y="336018"/>
                  <a:pt x="658006" y="226270"/>
                  <a:pt x="725439" y="229941"/>
                </a:cubicBezTo>
                <a:cubicBezTo>
                  <a:pt x="792998" y="233617"/>
                  <a:pt x="816749" y="293877"/>
                  <a:pt x="839487" y="343536"/>
                </a:cubicBezTo>
                <a:cubicBezTo>
                  <a:pt x="853222" y="373540"/>
                  <a:pt x="867480" y="375050"/>
                  <a:pt x="875507" y="372221"/>
                </a:cubicBezTo>
                <a:cubicBezTo>
                  <a:pt x="883535" y="369395"/>
                  <a:pt x="882373" y="349960"/>
                  <a:pt x="880049" y="343260"/>
                </a:cubicBezTo>
                <a:cubicBezTo>
                  <a:pt x="860201" y="285967"/>
                  <a:pt x="803479" y="192107"/>
                  <a:pt x="719962" y="186128"/>
                </a:cubicBezTo>
                <a:cubicBezTo>
                  <a:pt x="625871" y="179392"/>
                  <a:pt x="515945" y="298735"/>
                  <a:pt x="453425" y="265087"/>
                </a:cubicBezTo>
                <a:cubicBezTo>
                  <a:pt x="407160" y="240191"/>
                  <a:pt x="429764" y="68757"/>
                  <a:pt x="276490" y="124811"/>
                </a:cubicBezTo>
                <a:cubicBezTo>
                  <a:pt x="213809" y="147736"/>
                  <a:pt x="183444" y="176955"/>
                  <a:pt x="158645" y="169025"/>
                </a:cubicBezTo>
                <a:cubicBezTo>
                  <a:pt x="118245" y="156112"/>
                  <a:pt x="143651" y="114420"/>
                  <a:pt x="119901" y="55062"/>
                </a:cubicBezTo>
                <a:cubicBezTo>
                  <a:pt x="97110" y="-1907"/>
                  <a:pt x="60519" y="-1680"/>
                  <a:pt x="25478" y="8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32" name="Google Shape;432;p13"/>
          <p:cNvGrpSpPr/>
          <p:nvPr/>
        </p:nvGrpSpPr>
        <p:grpSpPr>
          <a:xfrm>
            <a:off x="180665" y="4422150"/>
            <a:ext cx="767996" cy="1007700"/>
            <a:chOff x="3830036" y="932238"/>
            <a:chExt cx="235394" cy="308864"/>
          </a:xfrm>
        </p:grpSpPr>
        <p:sp>
          <p:nvSpPr>
            <p:cNvPr id="433" name="Google Shape;433;p13"/>
            <p:cNvSpPr/>
            <p:nvPr/>
          </p:nvSpPr>
          <p:spPr>
            <a:xfrm>
              <a:off x="3890129" y="932238"/>
              <a:ext cx="35584" cy="61891"/>
            </a:xfrm>
            <a:custGeom>
              <a:avLst/>
              <a:gdLst/>
              <a:ahLst/>
              <a:cxnLst/>
              <a:rect l="l" t="t" r="r" b="b"/>
              <a:pathLst>
                <a:path w="35584" h="61891" extrusionOk="0">
                  <a:moveTo>
                    <a:pt x="18262" y="25"/>
                  </a:moveTo>
                  <a:cubicBezTo>
                    <a:pt x="1620" y="1514"/>
                    <a:pt x="-11815" y="59645"/>
                    <a:pt x="16185" y="61823"/>
                  </a:cubicBezTo>
                  <a:cubicBezTo>
                    <a:pt x="48052" y="64309"/>
                    <a:pt x="34722" y="-1453"/>
                    <a:pt x="18262" y="2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13"/>
            <p:cNvSpPr/>
            <p:nvPr/>
          </p:nvSpPr>
          <p:spPr>
            <a:xfrm>
              <a:off x="3986044" y="1040030"/>
              <a:ext cx="79386" cy="55328"/>
            </a:xfrm>
            <a:custGeom>
              <a:avLst/>
              <a:gdLst/>
              <a:ahLst/>
              <a:cxnLst/>
              <a:rect l="l" t="t" r="r" b="b"/>
              <a:pathLst>
                <a:path w="79386" h="55328" extrusionOk="0">
                  <a:moveTo>
                    <a:pt x="79244" y="13867"/>
                  </a:moveTo>
                  <a:cubicBezTo>
                    <a:pt x="74751" y="-18021"/>
                    <a:pt x="-8693" y="10434"/>
                    <a:pt x="743" y="45324"/>
                  </a:cubicBezTo>
                  <a:cubicBezTo>
                    <a:pt x="7815" y="71479"/>
                    <a:pt x="83090" y="41151"/>
                    <a:pt x="79244" y="138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5" name="Google Shape;435;p13"/>
            <p:cNvSpPr/>
            <p:nvPr/>
          </p:nvSpPr>
          <p:spPr>
            <a:xfrm>
              <a:off x="3839969" y="1083903"/>
              <a:ext cx="51948" cy="69549"/>
            </a:xfrm>
            <a:custGeom>
              <a:avLst/>
              <a:gdLst/>
              <a:ahLst/>
              <a:cxnLst/>
              <a:rect l="l" t="t" r="r" b="b"/>
              <a:pathLst>
                <a:path w="51948" h="69549" extrusionOk="0">
                  <a:moveTo>
                    <a:pt x="47930" y="1297"/>
                  </a:moveTo>
                  <a:cubicBezTo>
                    <a:pt x="29050" y="-9382"/>
                    <a:pt x="-14188" y="48907"/>
                    <a:pt x="4652" y="64930"/>
                  </a:cubicBezTo>
                  <a:cubicBezTo>
                    <a:pt x="33296" y="89295"/>
                    <a:pt x="62896" y="9758"/>
                    <a:pt x="47930" y="1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6" name="Google Shape;436;p13"/>
            <p:cNvSpPr/>
            <p:nvPr/>
          </p:nvSpPr>
          <p:spPr>
            <a:xfrm>
              <a:off x="3833758" y="980167"/>
              <a:ext cx="37568" cy="55169"/>
            </a:xfrm>
            <a:custGeom>
              <a:avLst/>
              <a:gdLst/>
              <a:ahLst/>
              <a:cxnLst/>
              <a:rect l="l" t="t" r="r" b="b"/>
              <a:pathLst>
                <a:path w="37568" h="55169" extrusionOk="0">
                  <a:moveTo>
                    <a:pt x="8333" y="345"/>
                  </a:moveTo>
                  <a:cubicBezTo>
                    <a:pt x="-5763" y="4260"/>
                    <a:pt x="-3160" y="63160"/>
                    <a:pt x="25299" y="54254"/>
                  </a:cubicBezTo>
                  <a:cubicBezTo>
                    <a:pt x="53757" y="45348"/>
                    <a:pt x="26177" y="-4614"/>
                    <a:pt x="8333" y="3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7" name="Google Shape;437;p13"/>
            <p:cNvSpPr/>
            <p:nvPr/>
          </p:nvSpPr>
          <p:spPr>
            <a:xfrm>
              <a:off x="3900886" y="1012387"/>
              <a:ext cx="53215" cy="66600"/>
            </a:xfrm>
            <a:custGeom>
              <a:avLst/>
              <a:gdLst/>
              <a:ahLst/>
              <a:cxnLst/>
              <a:rect l="l" t="t" r="r" b="b"/>
              <a:pathLst>
                <a:path w="53215" h="66600" extrusionOk="0">
                  <a:moveTo>
                    <a:pt x="4809" y="1575"/>
                  </a:moveTo>
                  <a:cubicBezTo>
                    <a:pt x="-2671" y="7412"/>
                    <a:pt x="-24" y="17901"/>
                    <a:pt x="3376" y="29223"/>
                  </a:cubicBezTo>
                  <a:cubicBezTo>
                    <a:pt x="6777" y="40530"/>
                    <a:pt x="10918" y="52666"/>
                    <a:pt x="17662" y="60645"/>
                  </a:cubicBezTo>
                  <a:cubicBezTo>
                    <a:pt x="29471" y="74603"/>
                    <a:pt x="59358" y="62616"/>
                    <a:pt x="52092" y="39323"/>
                  </a:cubicBezTo>
                  <a:cubicBezTo>
                    <a:pt x="49966" y="32514"/>
                    <a:pt x="39223" y="21880"/>
                    <a:pt x="28908" y="12581"/>
                  </a:cubicBezTo>
                  <a:cubicBezTo>
                    <a:pt x="19739" y="4319"/>
                    <a:pt x="11209" y="-3413"/>
                    <a:pt x="4809" y="15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8" name="Google Shape;438;p13"/>
            <p:cNvSpPr/>
            <p:nvPr/>
          </p:nvSpPr>
          <p:spPr>
            <a:xfrm>
              <a:off x="3903892" y="1119020"/>
              <a:ext cx="48308" cy="69387"/>
            </a:xfrm>
            <a:custGeom>
              <a:avLst/>
              <a:gdLst/>
              <a:ahLst/>
              <a:cxnLst/>
              <a:rect l="l" t="t" r="r" b="b"/>
              <a:pathLst>
                <a:path w="48308" h="69387" extrusionOk="0">
                  <a:moveTo>
                    <a:pt x="6628" y="990"/>
                  </a:moveTo>
                  <a:cubicBezTo>
                    <a:pt x="-1618" y="5690"/>
                    <a:pt x="-509" y="16450"/>
                    <a:pt x="1232" y="28145"/>
                  </a:cubicBezTo>
                  <a:cubicBezTo>
                    <a:pt x="2965" y="39824"/>
                    <a:pt x="5317" y="52430"/>
                    <a:pt x="10842" y="61295"/>
                  </a:cubicBezTo>
                  <a:cubicBezTo>
                    <a:pt x="20513" y="76811"/>
                    <a:pt x="51822" y="69250"/>
                    <a:pt x="47984" y="45155"/>
                  </a:cubicBezTo>
                  <a:cubicBezTo>
                    <a:pt x="46859" y="38111"/>
                    <a:pt x="37758" y="26040"/>
                    <a:pt x="28889" y="15353"/>
                  </a:cubicBezTo>
                  <a:cubicBezTo>
                    <a:pt x="21007" y="5856"/>
                    <a:pt x="13680" y="-3026"/>
                    <a:pt x="6628" y="99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9" name="Google Shape;439;p13"/>
            <p:cNvSpPr/>
            <p:nvPr/>
          </p:nvSpPr>
          <p:spPr>
            <a:xfrm>
              <a:off x="3830036" y="1195270"/>
              <a:ext cx="54573" cy="45832"/>
            </a:xfrm>
            <a:custGeom>
              <a:avLst/>
              <a:gdLst/>
              <a:ahLst/>
              <a:cxnLst/>
              <a:rect l="l" t="t" r="r" b="b"/>
              <a:pathLst>
                <a:path w="54573" h="45832" extrusionOk="0">
                  <a:moveTo>
                    <a:pt x="1421" y="3246"/>
                  </a:moveTo>
                  <a:cubicBezTo>
                    <a:pt x="-2648" y="10091"/>
                    <a:pt x="2700" y="17273"/>
                    <a:pt x="8902" y="24855"/>
                  </a:cubicBezTo>
                  <a:cubicBezTo>
                    <a:pt x="15095" y="32421"/>
                    <a:pt x="22127" y="40392"/>
                    <a:pt x="29915" y="44347"/>
                  </a:cubicBezTo>
                  <a:cubicBezTo>
                    <a:pt x="43545" y="51273"/>
                    <a:pt x="63312" y="32587"/>
                    <a:pt x="50351" y="17079"/>
                  </a:cubicBezTo>
                  <a:cubicBezTo>
                    <a:pt x="46557" y="12545"/>
                    <a:pt x="34797" y="7829"/>
                    <a:pt x="23795" y="3999"/>
                  </a:cubicBezTo>
                  <a:cubicBezTo>
                    <a:pt x="14014" y="594"/>
                    <a:pt x="4898" y="-2612"/>
                    <a:pt x="1421" y="32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40" name="Google Shape;440;p13"/>
          <p:cNvSpPr/>
          <p:nvPr/>
        </p:nvSpPr>
        <p:spPr>
          <a:xfrm>
            <a:off x="8835550" y="5727468"/>
            <a:ext cx="3467083" cy="1288467"/>
          </a:xfrm>
          <a:custGeom>
            <a:avLst/>
            <a:gdLst/>
            <a:ahLst/>
            <a:cxnLst/>
            <a:rect l="l" t="t" r="r" b="b"/>
            <a:pathLst>
              <a:path w="808649" h="300517" extrusionOk="0">
                <a:moveTo>
                  <a:pt x="235935" y="114516"/>
                </a:moveTo>
                <a:cubicBezTo>
                  <a:pt x="292609" y="102914"/>
                  <a:pt x="353493" y="121624"/>
                  <a:pt x="432391" y="102428"/>
                </a:cubicBezTo>
                <a:cubicBezTo>
                  <a:pt x="487445" y="89025"/>
                  <a:pt x="532987" y="22065"/>
                  <a:pt x="621317" y="5589"/>
                </a:cubicBezTo>
                <a:cubicBezTo>
                  <a:pt x="703777" y="-9786"/>
                  <a:pt x="820404" y="6508"/>
                  <a:pt x="807692" y="55142"/>
                </a:cubicBezTo>
                <a:cubicBezTo>
                  <a:pt x="797734" y="93279"/>
                  <a:pt x="718553" y="58611"/>
                  <a:pt x="634392" y="70642"/>
                </a:cubicBezTo>
                <a:cubicBezTo>
                  <a:pt x="591360" y="76795"/>
                  <a:pt x="503030" y="154944"/>
                  <a:pt x="404540" y="175687"/>
                </a:cubicBezTo>
                <a:cubicBezTo>
                  <a:pt x="360617" y="184933"/>
                  <a:pt x="299815" y="150325"/>
                  <a:pt x="225127" y="184892"/>
                </a:cubicBezTo>
                <a:cubicBezTo>
                  <a:pt x="133720" y="227211"/>
                  <a:pt x="41544" y="329851"/>
                  <a:pt x="4949" y="292471"/>
                </a:cubicBezTo>
                <a:cubicBezTo>
                  <a:pt x="-31605" y="255095"/>
                  <a:pt x="143274" y="133481"/>
                  <a:pt x="235935" y="11451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1" name="Google Shape;441;p13"/>
          <p:cNvSpPr/>
          <p:nvPr/>
        </p:nvSpPr>
        <p:spPr>
          <a:xfrm>
            <a:off x="2183977" y="-1"/>
            <a:ext cx="1688689" cy="1173504"/>
          </a:xfrm>
          <a:custGeom>
            <a:avLst/>
            <a:gdLst/>
            <a:ahLst/>
            <a:cxnLst/>
            <a:rect l="l" t="t" r="r" b="b"/>
            <a:pathLst>
              <a:path w="443808" h="308411" extrusionOk="0">
                <a:moveTo>
                  <a:pt x="425783" y="179140"/>
                </a:moveTo>
                <a:cubicBezTo>
                  <a:pt x="451772" y="227689"/>
                  <a:pt x="444121" y="257261"/>
                  <a:pt x="436754" y="291913"/>
                </a:cubicBezTo>
                <a:cubicBezTo>
                  <a:pt x="431167" y="318262"/>
                  <a:pt x="419508" y="306292"/>
                  <a:pt x="419954" y="301592"/>
                </a:cubicBezTo>
                <a:cubicBezTo>
                  <a:pt x="422301" y="276133"/>
                  <a:pt x="432584" y="240036"/>
                  <a:pt x="419144" y="205109"/>
                </a:cubicBezTo>
                <a:cubicBezTo>
                  <a:pt x="398013" y="150086"/>
                  <a:pt x="330976" y="161021"/>
                  <a:pt x="330976" y="161021"/>
                </a:cubicBezTo>
                <a:cubicBezTo>
                  <a:pt x="330976" y="161021"/>
                  <a:pt x="333486" y="175772"/>
                  <a:pt x="333688" y="196089"/>
                </a:cubicBezTo>
                <a:cubicBezTo>
                  <a:pt x="334012" y="224349"/>
                  <a:pt x="314621" y="251658"/>
                  <a:pt x="289200" y="249108"/>
                </a:cubicBezTo>
                <a:cubicBezTo>
                  <a:pt x="262117" y="246383"/>
                  <a:pt x="240379" y="211679"/>
                  <a:pt x="268513" y="174784"/>
                </a:cubicBezTo>
                <a:cubicBezTo>
                  <a:pt x="291183" y="145083"/>
                  <a:pt x="308630" y="143630"/>
                  <a:pt x="308630" y="143630"/>
                </a:cubicBezTo>
                <a:cubicBezTo>
                  <a:pt x="308630" y="143630"/>
                  <a:pt x="299279" y="121742"/>
                  <a:pt x="270497" y="103067"/>
                </a:cubicBezTo>
                <a:cubicBezTo>
                  <a:pt x="242322" y="84802"/>
                  <a:pt x="215928" y="96356"/>
                  <a:pt x="215928" y="96356"/>
                </a:cubicBezTo>
                <a:cubicBezTo>
                  <a:pt x="215928" y="96356"/>
                  <a:pt x="232849" y="191762"/>
                  <a:pt x="184555" y="217864"/>
                </a:cubicBezTo>
                <a:cubicBezTo>
                  <a:pt x="154717" y="233992"/>
                  <a:pt x="117919" y="201243"/>
                  <a:pt x="113948" y="170060"/>
                </a:cubicBezTo>
                <a:cubicBezTo>
                  <a:pt x="105111" y="100691"/>
                  <a:pt x="172698" y="73881"/>
                  <a:pt x="172698" y="73876"/>
                </a:cubicBezTo>
                <a:cubicBezTo>
                  <a:pt x="172698" y="73876"/>
                  <a:pt x="145993" y="28412"/>
                  <a:pt x="92643" y="33804"/>
                </a:cubicBezTo>
                <a:cubicBezTo>
                  <a:pt x="33317" y="39803"/>
                  <a:pt x="6276" y="69735"/>
                  <a:pt x="252" y="43455"/>
                </a:cubicBezTo>
                <a:cubicBezTo>
                  <a:pt x="-5354" y="19016"/>
                  <a:pt x="83931" y="-8713"/>
                  <a:pt x="124356" y="2609"/>
                </a:cubicBezTo>
                <a:cubicBezTo>
                  <a:pt x="174006" y="16519"/>
                  <a:pt x="199776" y="63372"/>
                  <a:pt x="199776" y="63372"/>
                </a:cubicBezTo>
                <a:cubicBezTo>
                  <a:pt x="199776" y="63372"/>
                  <a:pt x="231271" y="46993"/>
                  <a:pt x="284423" y="82264"/>
                </a:cubicBezTo>
                <a:cubicBezTo>
                  <a:pt x="323244" y="108043"/>
                  <a:pt x="329761" y="137043"/>
                  <a:pt x="329761" y="137043"/>
                </a:cubicBezTo>
                <a:cubicBezTo>
                  <a:pt x="329761" y="137043"/>
                  <a:pt x="401454" y="133740"/>
                  <a:pt x="425783" y="179140"/>
                </a:cubicBezTo>
                <a:close/>
                <a:moveTo>
                  <a:pt x="310007" y="173881"/>
                </a:moveTo>
                <a:cubicBezTo>
                  <a:pt x="310007" y="173881"/>
                  <a:pt x="294381" y="179091"/>
                  <a:pt x="287216" y="194365"/>
                </a:cubicBezTo>
                <a:cubicBezTo>
                  <a:pt x="287216" y="194365"/>
                  <a:pt x="275557" y="218245"/>
                  <a:pt x="293612" y="220977"/>
                </a:cubicBezTo>
                <a:cubicBezTo>
                  <a:pt x="312233" y="223795"/>
                  <a:pt x="310007" y="173881"/>
                  <a:pt x="310007" y="173881"/>
                </a:cubicBezTo>
                <a:close/>
                <a:moveTo>
                  <a:pt x="186450" y="106363"/>
                </a:moveTo>
                <a:cubicBezTo>
                  <a:pt x="186450" y="106363"/>
                  <a:pt x="147296" y="123907"/>
                  <a:pt x="145459" y="162850"/>
                </a:cubicBezTo>
                <a:cubicBezTo>
                  <a:pt x="144119" y="191228"/>
                  <a:pt x="176908" y="198555"/>
                  <a:pt x="181705" y="156143"/>
                </a:cubicBezTo>
                <a:cubicBezTo>
                  <a:pt x="185774" y="120199"/>
                  <a:pt x="186450" y="106363"/>
                  <a:pt x="186450" y="10636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2" name="Google Shape;442;p13"/>
          <p:cNvGrpSpPr/>
          <p:nvPr/>
        </p:nvGrpSpPr>
        <p:grpSpPr>
          <a:xfrm>
            <a:off x="7211099" y="607003"/>
            <a:ext cx="4893693" cy="4971522"/>
            <a:chOff x="7211099" y="607003"/>
            <a:chExt cx="4893693" cy="4971522"/>
          </a:xfrm>
        </p:grpSpPr>
        <p:sp>
          <p:nvSpPr>
            <p:cNvPr id="443" name="Google Shape;443;p13"/>
            <p:cNvSpPr/>
            <p:nvPr/>
          </p:nvSpPr>
          <p:spPr>
            <a:xfrm flipH="1">
              <a:off x="7211099" y="2284148"/>
              <a:ext cx="919330" cy="1321372"/>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13"/>
            <p:cNvSpPr/>
            <p:nvPr/>
          </p:nvSpPr>
          <p:spPr>
            <a:xfrm rot="344138" flipH="1">
              <a:off x="10891729" y="2881234"/>
              <a:ext cx="1168713" cy="946082"/>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13"/>
            <p:cNvSpPr/>
            <p:nvPr/>
          </p:nvSpPr>
          <p:spPr>
            <a:xfrm flipH="1">
              <a:off x="10447083" y="1707705"/>
              <a:ext cx="1226168" cy="1492166"/>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13"/>
            <p:cNvSpPr/>
            <p:nvPr/>
          </p:nvSpPr>
          <p:spPr>
            <a:xfrm rot="-552843" flipH="1">
              <a:off x="8775432" y="640257"/>
              <a:ext cx="579041" cy="2031377"/>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13"/>
            <p:cNvSpPr/>
            <p:nvPr/>
          </p:nvSpPr>
          <p:spPr>
            <a:xfrm flipH="1">
              <a:off x="9802008" y="816185"/>
              <a:ext cx="909507" cy="1888869"/>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13"/>
            <p:cNvSpPr/>
            <p:nvPr/>
          </p:nvSpPr>
          <p:spPr>
            <a:xfrm>
              <a:off x="8014225" y="2881225"/>
              <a:ext cx="2697300" cy="2697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hantell Sans"/>
                <a:ea typeface="Shantell Sans"/>
                <a:cs typeface="Shantell Sans"/>
                <a:sym typeface="Shantell Sans"/>
              </a:endParaRPr>
            </a:p>
          </p:txBody>
        </p:sp>
      </p:grpSp>
      <p:sp>
        <p:nvSpPr>
          <p:cNvPr id="449" name="Google Shape;449;p13"/>
          <p:cNvSpPr txBox="1">
            <a:spLocks noGrp="1"/>
          </p:cNvSpPr>
          <p:nvPr>
            <p:ph type="title"/>
          </p:nvPr>
        </p:nvSpPr>
        <p:spPr>
          <a:xfrm>
            <a:off x="1185913" y="1834075"/>
            <a:ext cx="58281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60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50" name="Google Shape;450;p13"/>
          <p:cNvSpPr txBox="1">
            <a:spLocks noGrp="1"/>
          </p:cNvSpPr>
          <p:nvPr>
            <p:ph type="body" idx="1"/>
          </p:nvPr>
        </p:nvSpPr>
        <p:spPr>
          <a:xfrm>
            <a:off x="1185913" y="2891625"/>
            <a:ext cx="5828100" cy="2353500"/>
          </a:xfrm>
          <a:prstGeom prst="rect">
            <a:avLst/>
          </a:prstGeom>
        </p:spPr>
        <p:txBody>
          <a:bodyPr spcFirstLastPara="1" wrap="square" lIns="121900" tIns="121900" rIns="121900" bIns="121900" anchor="t" anchorCtr="0">
            <a:normAutofit/>
          </a:bodyPr>
          <a:lstStyle>
            <a:lvl1pPr marL="457200" lvl="0" indent="-368300">
              <a:spcBef>
                <a:spcPts val="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451" name="Google Shape;451;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2" name="Google Shape;452;p13"/>
          <p:cNvSpPr>
            <a:spLocks noGrp="1"/>
          </p:cNvSpPr>
          <p:nvPr>
            <p:ph type="pic" idx="2"/>
          </p:nvPr>
        </p:nvSpPr>
        <p:spPr>
          <a:xfrm>
            <a:off x="8016600" y="2891625"/>
            <a:ext cx="2697600" cy="26976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and image left">
  <p:cSld name="ONE_COLUMN_TEXT_1">
    <p:spTree>
      <p:nvGrpSpPr>
        <p:cNvPr id="1" name="Shape 453"/>
        <p:cNvGrpSpPr/>
        <p:nvPr/>
      </p:nvGrpSpPr>
      <p:grpSpPr>
        <a:xfrm>
          <a:off x="0" y="0"/>
          <a:ext cx="0" cy="0"/>
          <a:chOff x="0" y="0"/>
          <a:chExt cx="0" cy="0"/>
        </a:xfrm>
      </p:grpSpPr>
      <p:sp>
        <p:nvSpPr>
          <p:cNvPr id="454" name="Google Shape;454;p14"/>
          <p:cNvSpPr/>
          <p:nvPr/>
        </p:nvSpPr>
        <p:spPr>
          <a:xfrm rot="-492917">
            <a:off x="5427511" y="444875"/>
            <a:ext cx="6604776" cy="5271287"/>
          </a:xfrm>
          <a:custGeom>
            <a:avLst/>
            <a:gdLst/>
            <a:ahLst/>
            <a:cxnLst/>
            <a:rect l="l" t="t" r="r" b="b"/>
            <a:pathLst>
              <a:path w="470711" h="414151" extrusionOk="0">
                <a:moveTo>
                  <a:pt x="188380" y="238"/>
                </a:moveTo>
                <a:cubicBezTo>
                  <a:pt x="92002" y="4148"/>
                  <a:pt x="-58524" y="151023"/>
                  <a:pt x="23702" y="260659"/>
                </a:cubicBezTo>
                <a:cubicBezTo>
                  <a:pt x="76599" y="331185"/>
                  <a:pt x="136276" y="303391"/>
                  <a:pt x="211361" y="333424"/>
                </a:cubicBezTo>
                <a:cubicBezTo>
                  <a:pt x="275155" y="358943"/>
                  <a:pt x="292089" y="418932"/>
                  <a:pt x="368380" y="413848"/>
                </a:cubicBezTo>
                <a:cubicBezTo>
                  <a:pt x="463369" y="407517"/>
                  <a:pt x="487366" y="267071"/>
                  <a:pt x="460292" y="199382"/>
                </a:cubicBezTo>
                <a:cubicBezTo>
                  <a:pt x="410909" y="75931"/>
                  <a:pt x="317013" y="-4980"/>
                  <a:pt x="188380" y="23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55" name="Google Shape;455;p14"/>
          <p:cNvGrpSpPr/>
          <p:nvPr/>
        </p:nvGrpSpPr>
        <p:grpSpPr>
          <a:xfrm>
            <a:off x="136332" y="121808"/>
            <a:ext cx="1028578" cy="1349663"/>
            <a:chOff x="2671700" y="160784"/>
            <a:chExt cx="209018" cy="274266"/>
          </a:xfrm>
        </p:grpSpPr>
        <p:sp>
          <p:nvSpPr>
            <p:cNvPr id="456" name="Google Shape;456;p14"/>
            <p:cNvSpPr/>
            <p:nvPr/>
          </p:nvSpPr>
          <p:spPr>
            <a:xfrm>
              <a:off x="2725059" y="160784"/>
              <a:ext cx="31597" cy="54961"/>
            </a:xfrm>
            <a:custGeom>
              <a:avLst/>
              <a:gdLst/>
              <a:ahLst/>
              <a:cxnLst/>
              <a:rect l="l" t="t" r="r" b="b"/>
              <a:pathLst>
                <a:path w="31597" h="54961" extrusionOk="0">
                  <a:moveTo>
                    <a:pt x="16217" y="22"/>
                  </a:moveTo>
                  <a:cubicBezTo>
                    <a:pt x="1437" y="1347"/>
                    <a:pt x="-10492" y="52964"/>
                    <a:pt x="14375" y="54901"/>
                  </a:cubicBezTo>
                  <a:cubicBezTo>
                    <a:pt x="42668" y="57106"/>
                    <a:pt x="30831" y="-1289"/>
                    <a:pt x="16217" y="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14"/>
            <p:cNvSpPr/>
            <p:nvPr/>
          </p:nvSpPr>
          <p:spPr>
            <a:xfrm>
              <a:off x="2810228" y="256504"/>
              <a:ext cx="70490" cy="49129"/>
            </a:xfrm>
            <a:custGeom>
              <a:avLst/>
              <a:gdLst/>
              <a:ahLst/>
              <a:cxnLst/>
              <a:rect l="l" t="t" r="r" b="b"/>
              <a:pathLst>
                <a:path w="70490" h="49129" extrusionOk="0">
                  <a:moveTo>
                    <a:pt x="70364" y="12312"/>
                  </a:moveTo>
                  <a:cubicBezTo>
                    <a:pt x="66377" y="-16001"/>
                    <a:pt x="-7716" y="9265"/>
                    <a:pt x="659" y="40246"/>
                  </a:cubicBezTo>
                  <a:cubicBezTo>
                    <a:pt x="6942" y="63471"/>
                    <a:pt x="73773" y="36539"/>
                    <a:pt x="70364" y="123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14"/>
            <p:cNvSpPr/>
            <p:nvPr/>
          </p:nvSpPr>
          <p:spPr>
            <a:xfrm>
              <a:off x="2680518" y="295461"/>
              <a:ext cx="46131" cy="61760"/>
            </a:xfrm>
            <a:custGeom>
              <a:avLst/>
              <a:gdLst/>
              <a:ahLst/>
              <a:cxnLst/>
              <a:rect l="l" t="t" r="r" b="b"/>
              <a:pathLst>
                <a:path w="46131" h="61760" extrusionOk="0">
                  <a:moveTo>
                    <a:pt x="42563" y="1151"/>
                  </a:moveTo>
                  <a:cubicBezTo>
                    <a:pt x="25795" y="-8329"/>
                    <a:pt x="-12597" y="43430"/>
                    <a:pt x="4130" y="57658"/>
                  </a:cubicBezTo>
                  <a:cubicBezTo>
                    <a:pt x="29568" y="79294"/>
                    <a:pt x="55853" y="8667"/>
                    <a:pt x="42563" y="11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14"/>
            <p:cNvSpPr/>
            <p:nvPr/>
          </p:nvSpPr>
          <p:spPr>
            <a:xfrm>
              <a:off x="2675003" y="203344"/>
              <a:ext cx="33361" cy="48990"/>
            </a:xfrm>
            <a:custGeom>
              <a:avLst/>
              <a:gdLst/>
              <a:ahLst/>
              <a:cxnLst/>
              <a:rect l="l" t="t" r="r" b="b"/>
              <a:pathLst>
                <a:path w="33361" h="48990" extrusionOk="0">
                  <a:moveTo>
                    <a:pt x="7402" y="306"/>
                  </a:moveTo>
                  <a:cubicBezTo>
                    <a:pt x="-5119" y="3785"/>
                    <a:pt x="-2804" y="56086"/>
                    <a:pt x="22464" y="48178"/>
                  </a:cubicBezTo>
                  <a:cubicBezTo>
                    <a:pt x="47737" y="40269"/>
                    <a:pt x="23246" y="-4096"/>
                    <a:pt x="7402" y="30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0" name="Google Shape;460;p14"/>
            <p:cNvSpPr/>
            <p:nvPr/>
          </p:nvSpPr>
          <p:spPr>
            <a:xfrm>
              <a:off x="2734610" y="231957"/>
              <a:ext cx="47255" cy="59139"/>
            </a:xfrm>
            <a:custGeom>
              <a:avLst/>
              <a:gdLst/>
              <a:ahLst/>
              <a:cxnLst/>
              <a:rect l="l" t="t" r="r" b="b"/>
              <a:pathLst>
                <a:path w="47255" h="59139" extrusionOk="0">
                  <a:moveTo>
                    <a:pt x="4274" y="1399"/>
                  </a:moveTo>
                  <a:cubicBezTo>
                    <a:pt x="-2373" y="6582"/>
                    <a:pt x="-21" y="15896"/>
                    <a:pt x="2998" y="25950"/>
                  </a:cubicBezTo>
                  <a:cubicBezTo>
                    <a:pt x="6019" y="35989"/>
                    <a:pt x="9694" y="46767"/>
                    <a:pt x="15685" y="53850"/>
                  </a:cubicBezTo>
                  <a:cubicBezTo>
                    <a:pt x="26170" y="66247"/>
                    <a:pt x="52710" y="55600"/>
                    <a:pt x="46257" y="34918"/>
                  </a:cubicBezTo>
                  <a:cubicBezTo>
                    <a:pt x="44370" y="28873"/>
                    <a:pt x="34829" y="19429"/>
                    <a:pt x="25668" y="11173"/>
                  </a:cubicBezTo>
                  <a:cubicBezTo>
                    <a:pt x="17527" y="3837"/>
                    <a:pt x="9953" y="-3032"/>
                    <a:pt x="4274" y="1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1" name="Google Shape;461;p14"/>
            <p:cNvSpPr/>
            <p:nvPr/>
          </p:nvSpPr>
          <p:spPr>
            <a:xfrm>
              <a:off x="2737281" y="326646"/>
              <a:ext cx="42894" cy="61613"/>
            </a:xfrm>
            <a:custGeom>
              <a:avLst/>
              <a:gdLst/>
              <a:ahLst/>
              <a:cxnLst/>
              <a:rect l="l" t="t" r="r" b="b"/>
              <a:pathLst>
                <a:path w="42894" h="61613" extrusionOk="0">
                  <a:moveTo>
                    <a:pt x="5885" y="880"/>
                  </a:moveTo>
                  <a:cubicBezTo>
                    <a:pt x="-1438" y="5052"/>
                    <a:pt x="-450" y="14607"/>
                    <a:pt x="1092" y="24991"/>
                  </a:cubicBezTo>
                  <a:cubicBezTo>
                    <a:pt x="2631" y="35360"/>
                    <a:pt x="4720" y="46555"/>
                    <a:pt x="9626" y="54427"/>
                  </a:cubicBezTo>
                  <a:cubicBezTo>
                    <a:pt x="18216" y="68205"/>
                    <a:pt x="46014" y="61491"/>
                    <a:pt x="42606" y="40096"/>
                  </a:cubicBezTo>
                  <a:cubicBezTo>
                    <a:pt x="41610" y="33841"/>
                    <a:pt x="33530" y="23122"/>
                    <a:pt x="25652" y="13633"/>
                  </a:cubicBezTo>
                  <a:cubicBezTo>
                    <a:pt x="18653" y="5201"/>
                    <a:pt x="12148" y="-2687"/>
                    <a:pt x="5885" y="88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2" name="Google Shape;462;p14"/>
            <p:cNvSpPr/>
            <p:nvPr/>
          </p:nvSpPr>
          <p:spPr>
            <a:xfrm>
              <a:off x="2671700" y="394353"/>
              <a:ext cx="48456" cy="40697"/>
            </a:xfrm>
            <a:custGeom>
              <a:avLst/>
              <a:gdLst/>
              <a:ahLst/>
              <a:cxnLst/>
              <a:rect l="l" t="t" r="r" b="b"/>
              <a:pathLst>
                <a:path w="48456" h="40697" extrusionOk="0">
                  <a:moveTo>
                    <a:pt x="1261" y="2881"/>
                  </a:moveTo>
                  <a:cubicBezTo>
                    <a:pt x="-2350" y="8962"/>
                    <a:pt x="2398" y="15341"/>
                    <a:pt x="7904" y="22069"/>
                  </a:cubicBezTo>
                  <a:cubicBezTo>
                    <a:pt x="13401" y="28793"/>
                    <a:pt x="19647" y="35865"/>
                    <a:pt x="26561" y="39379"/>
                  </a:cubicBezTo>
                  <a:cubicBezTo>
                    <a:pt x="38665" y="45528"/>
                    <a:pt x="56218" y="28934"/>
                    <a:pt x="44705" y="15167"/>
                  </a:cubicBezTo>
                  <a:cubicBezTo>
                    <a:pt x="41341" y="11139"/>
                    <a:pt x="30901" y="6951"/>
                    <a:pt x="21125" y="3550"/>
                  </a:cubicBezTo>
                  <a:cubicBezTo>
                    <a:pt x="12441" y="527"/>
                    <a:pt x="4349" y="-2317"/>
                    <a:pt x="1261" y="28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463" name="Google Shape;463;p14"/>
          <p:cNvSpPr/>
          <p:nvPr/>
        </p:nvSpPr>
        <p:spPr>
          <a:xfrm>
            <a:off x="9861875" y="0"/>
            <a:ext cx="2379528" cy="1424304"/>
          </a:xfrm>
          <a:custGeom>
            <a:avLst/>
            <a:gdLst/>
            <a:ahLst/>
            <a:cxnLst/>
            <a:rect l="l" t="t" r="r" b="b"/>
            <a:pathLst>
              <a:path w="508990" h="304664" extrusionOk="0">
                <a:moveTo>
                  <a:pt x="125654" y="328"/>
                </a:moveTo>
                <a:cubicBezTo>
                  <a:pt x="40566" y="-4773"/>
                  <a:pt x="11966" y="50925"/>
                  <a:pt x="1049" y="78254"/>
                </a:cubicBezTo>
                <a:cubicBezTo>
                  <a:pt x="-4740" y="92734"/>
                  <a:pt x="14990" y="98187"/>
                  <a:pt x="22301" y="83314"/>
                </a:cubicBezTo>
                <a:cubicBezTo>
                  <a:pt x="29616" y="68442"/>
                  <a:pt x="44206" y="23714"/>
                  <a:pt x="111611" y="24491"/>
                </a:cubicBezTo>
                <a:cubicBezTo>
                  <a:pt x="162670" y="25074"/>
                  <a:pt x="188355" y="72494"/>
                  <a:pt x="188355" y="72494"/>
                </a:cubicBezTo>
                <a:cubicBezTo>
                  <a:pt x="188355" y="72494"/>
                  <a:pt x="144822" y="82849"/>
                  <a:pt x="114777" y="116586"/>
                </a:cubicBezTo>
                <a:cubicBezTo>
                  <a:pt x="81428" y="154031"/>
                  <a:pt x="60973" y="203430"/>
                  <a:pt x="104021" y="230946"/>
                </a:cubicBezTo>
                <a:cubicBezTo>
                  <a:pt x="155088" y="263581"/>
                  <a:pt x="204499" y="220866"/>
                  <a:pt x="222809" y="165795"/>
                </a:cubicBezTo>
                <a:cubicBezTo>
                  <a:pt x="237281" y="122270"/>
                  <a:pt x="229011" y="96596"/>
                  <a:pt x="229007" y="96596"/>
                </a:cubicBezTo>
                <a:cubicBezTo>
                  <a:pt x="229007" y="96596"/>
                  <a:pt x="262084" y="76955"/>
                  <a:pt x="296788" y="89403"/>
                </a:cubicBezTo>
                <a:cubicBezTo>
                  <a:pt x="330740" y="101584"/>
                  <a:pt x="341217" y="132778"/>
                  <a:pt x="341217" y="132778"/>
                </a:cubicBezTo>
                <a:cubicBezTo>
                  <a:pt x="341217" y="132778"/>
                  <a:pt x="218684" y="199621"/>
                  <a:pt x="230525" y="258141"/>
                </a:cubicBezTo>
                <a:cubicBezTo>
                  <a:pt x="239058" y="300294"/>
                  <a:pt x="301104" y="301986"/>
                  <a:pt x="328821" y="279900"/>
                </a:cubicBezTo>
                <a:cubicBezTo>
                  <a:pt x="390474" y="230775"/>
                  <a:pt x="375496" y="152133"/>
                  <a:pt x="375500" y="152133"/>
                </a:cubicBezTo>
                <a:cubicBezTo>
                  <a:pt x="375500" y="152133"/>
                  <a:pt x="415775" y="158334"/>
                  <a:pt x="439890" y="194132"/>
                </a:cubicBezTo>
                <a:cubicBezTo>
                  <a:pt x="464009" y="229925"/>
                  <a:pt x="454754" y="276139"/>
                  <a:pt x="472024" y="295335"/>
                </a:cubicBezTo>
                <a:cubicBezTo>
                  <a:pt x="489289" y="314531"/>
                  <a:pt x="509845" y="302990"/>
                  <a:pt x="508963" y="270921"/>
                </a:cubicBezTo>
                <a:cubicBezTo>
                  <a:pt x="508076" y="238851"/>
                  <a:pt x="498891" y="206106"/>
                  <a:pt x="468482" y="167058"/>
                </a:cubicBezTo>
                <a:cubicBezTo>
                  <a:pt x="438068" y="128014"/>
                  <a:pt x="369525" y="127095"/>
                  <a:pt x="369529" y="127095"/>
                </a:cubicBezTo>
                <a:cubicBezTo>
                  <a:pt x="369529" y="127095"/>
                  <a:pt x="369890" y="83659"/>
                  <a:pt x="305176" y="61349"/>
                </a:cubicBezTo>
                <a:cubicBezTo>
                  <a:pt x="257886" y="45043"/>
                  <a:pt x="221311" y="64640"/>
                  <a:pt x="221311" y="64640"/>
                </a:cubicBezTo>
                <a:cubicBezTo>
                  <a:pt x="221311" y="64640"/>
                  <a:pt x="177462" y="3433"/>
                  <a:pt x="125654" y="328"/>
                </a:cubicBezTo>
                <a:close/>
                <a:moveTo>
                  <a:pt x="201176" y="109121"/>
                </a:moveTo>
                <a:cubicBezTo>
                  <a:pt x="201176" y="109121"/>
                  <a:pt x="215964" y="131317"/>
                  <a:pt x="196877" y="168706"/>
                </a:cubicBezTo>
                <a:cubicBezTo>
                  <a:pt x="183514" y="194873"/>
                  <a:pt x="153129" y="226582"/>
                  <a:pt x="130589" y="203621"/>
                </a:cubicBezTo>
                <a:cubicBezTo>
                  <a:pt x="102916" y="175430"/>
                  <a:pt x="201176" y="109121"/>
                  <a:pt x="201176" y="109121"/>
                </a:cubicBezTo>
                <a:close/>
                <a:moveTo>
                  <a:pt x="343621" y="166807"/>
                </a:moveTo>
                <a:cubicBezTo>
                  <a:pt x="343621" y="166807"/>
                  <a:pt x="364117" y="219947"/>
                  <a:pt x="299217" y="267885"/>
                </a:cubicBezTo>
                <a:cubicBezTo>
                  <a:pt x="270686" y="288959"/>
                  <a:pt x="243025" y="256598"/>
                  <a:pt x="271512" y="218295"/>
                </a:cubicBezTo>
                <a:cubicBezTo>
                  <a:pt x="297072" y="183927"/>
                  <a:pt x="343621" y="166807"/>
                  <a:pt x="343621" y="16680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64" name="Google Shape;464;p14"/>
          <p:cNvSpPr txBox="1">
            <a:spLocks noGrp="1"/>
          </p:cNvSpPr>
          <p:nvPr>
            <p:ph type="title"/>
          </p:nvPr>
        </p:nvSpPr>
        <p:spPr>
          <a:xfrm>
            <a:off x="7393350" y="509800"/>
            <a:ext cx="4200000" cy="46794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32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465" name="Google Shape;465;p14"/>
          <p:cNvSpPr txBox="1">
            <a:spLocks noGrp="1"/>
          </p:cNvSpPr>
          <p:nvPr>
            <p:ph type="body" idx="1"/>
          </p:nvPr>
        </p:nvSpPr>
        <p:spPr>
          <a:xfrm>
            <a:off x="598650" y="5491100"/>
            <a:ext cx="10994700" cy="8571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412750" rtl="0">
              <a:spcBef>
                <a:spcPts val="0"/>
              </a:spcBef>
              <a:spcAft>
                <a:spcPts val="0"/>
              </a:spcAft>
              <a:buSzPts val="2900"/>
              <a:buChar char="○"/>
              <a:defRPr sz="2900"/>
            </a:lvl2pPr>
            <a:lvl3pPr marL="1371600" lvl="2" indent="-412750" rtl="0">
              <a:spcBef>
                <a:spcPts val="0"/>
              </a:spcBef>
              <a:spcAft>
                <a:spcPts val="0"/>
              </a:spcAft>
              <a:buSzPts val="2900"/>
              <a:buChar char="■"/>
              <a:defRPr sz="2900"/>
            </a:lvl3pPr>
            <a:lvl4pPr marL="1828800" lvl="3" indent="-412750" rtl="0">
              <a:spcBef>
                <a:spcPts val="0"/>
              </a:spcBef>
              <a:spcAft>
                <a:spcPts val="0"/>
              </a:spcAft>
              <a:buSzPts val="2900"/>
              <a:buChar char="●"/>
              <a:defRPr sz="2900"/>
            </a:lvl4pPr>
            <a:lvl5pPr marL="2286000" lvl="4" indent="-412750" rtl="0">
              <a:spcBef>
                <a:spcPts val="0"/>
              </a:spcBef>
              <a:spcAft>
                <a:spcPts val="0"/>
              </a:spcAft>
              <a:buSzPts val="2900"/>
              <a:buChar char="○"/>
              <a:defRPr sz="2900"/>
            </a:lvl5pPr>
            <a:lvl6pPr marL="2743200" lvl="5" indent="-412750" rtl="0">
              <a:spcBef>
                <a:spcPts val="0"/>
              </a:spcBef>
              <a:spcAft>
                <a:spcPts val="0"/>
              </a:spcAft>
              <a:buSzPts val="2900"/>
              <a:buChar char="■"/>
              <a:defRPr sz="2900"/>
            </a:lvl6pPr>
            <a:lvl7pPr marL="3200400" lvl="6" indent="-412750" rtl="0">
              <a:spcBef>
                <a:spcPts val="0"/>
              </a:spcBef>
              <a:spcAft>
                <a:spcPts val="0"/>
              </a:spcAft>
              <a:buSzPts val="2900"/>
              <a:buChar char="●"/>
              <a:defRPr sz="2900"/>
            </a:lvl7pPr>
            <a:lvl8pPr marL="3657600" lvl="7" indent="-412750" rtl="0">
              <a:spcBef>
                <a:spcPts val="0"/>
              </a:spcBef>
              <a:spcAft>
                <a:spcPts val="0"/>
              </a:spcAft>
              <a:buSzPts val="2900"/>
              <a:buChar char="○"/>
              <a:defRPr sz="2900"/>
            </a:lvl8pPr>
            <a:lvl9pPr marL="4114800" lvl="8" indent="-412750" rtl="0">
              <a:spcBef>
                <a:spcPts val="0"/>
              </a:spcBef>
              <a:spcAft>
                <a:spcPts val="0"/>
              </a:spcAft>
              <a:buSzPts val="2900"/>
              <a:buChar char="■"/>
              <a:defRPr sz="2900"/>
            </a:lvl9pPr>
          </a:lstStyle>
          <a:p>
            <a:endParaRPr/>
          </a:p>
        </p:txBody>
      </p:sp>
      <p:sp>
        <p:nvSpPr>
          <p:cNvPr id="466" name="Google Shape;466;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7" name="Google Shape;467;p14"/>
          <p:cNvSpPr>
            <a:spLocks noGrp="1"/>
          </p:cNvSpPr>
          <p:nvPr>
            <p:ph type="pic" idx="2"/>
          </p:nvPr>
        </p:nvSpPr>
        <p:spPr>
          <a:xfrm>
            <a:off x="598650" y="509800"/>
            <a:ext cx="6469500" cy="4679400"/>
          </a:xfrm>
          <a:prstGeom prst="roundRect">
            <a:avLst>
              <a:gd name="adj" fmla="val 50000"/>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5"/>
        <p:cNvGrpSpPr/>
        <p:nvPr/>
      </p:nvGrpSpPr>
      <p:grpSpPr>
        <a:xfrm>
          <a:off x="0" y="0"/>
          <a:ext cx="0" cy="0"/>
          <a:chOff x="0" y="0"/>
          <a:chExt cx="0" cy="0"/>
        </a:xfrm>
      </p:grpSpPr>
      <p:sp>
        <p:nvSpPr>
          <p:cNvPr id="556" name="Google Shape;556;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1pPr>
            <a:lvl2pPr lvl="1">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2pPr>
            <a:lvl3pPr lvl="2">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3pPr>
            <a:lvl4pPr lvl="3">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4pPr>
            <a:lvl5pPr lvl="4">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5pPr>
            <a:lvl6pPr lvl="5">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6pPr>
            <a:lvl7pPr lvl="6">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7pPr>
            <a:lvl8pPr lvl="7">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8pPr>
            <a:lvl9pPr lvl="8">
              <a:spcBef>
                <a:spcPts val="0"/>
              </a:spcBef>
              <a:spcAft>
                <a:spcPts val="0"/>
              </a:spcAft>
              <a:buClr>
                <a:schemeClr val="dk1"/>
              </a:buClr>
              <a:buSzPts val="5000"/>
              <a:buFont typeface="Shantell Sans ExtraBold"/>
              <a:buNone/>
              <a:defRPr sz="5000">
                <a:solidFill>
                  <a:schemeClr val="dk1"/>
                </a:solidFill>
                <a:latin typeface="Shantell Sans ExtraBold"/>
                <a:ea typeface="Shantell Sans ExtraBold"/>
                <a:cs typeface="Shantell Sans ExtraBold"/>
                <a:sym typeface="Shantell Sans ExtraBold"/>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1pPr>
            <a:lvl2pPr marL="914400" lvl="1"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2pPr>
            <a:lvl3pPr marL="1371600" lvl="2"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3pPr>
            <a:lvl4pPr marL="1828800" lvl="3"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4pPr>
            <a:lvl5pPr marL="2286000" lvl="4"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5pPr>
            <a:lvl6pPr marL="2743200" lvl="5"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6pPr>
            <a:lvl7pPr marL="3200400" lvl="6"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7pPr>
            <a:lvl8pPr marL="3657600" lvl="7"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8pPr>
            <a:lvl9pPr marL="4114800" lvl="8" indent="-368300">
              <a:lnSpc>
                <a:spcPct val="115000"/>
              </a:lnSpc>
              <a:spcBef>
                <a:spcPts val="0"/>
              </a:spcBef>
              <a:spcAft>
                <a:spcPts val="0"/>
              </a:spcAft>
              <a:buClr>
                <a:schemeClr val="dk2"/>
              </a:buClr>
              <a:buSzPts val="2200"/>
              <a:buFont typeface="Shantell Sans"/>
              <a:buChar char="■"/>
              <a:defRPr sz="2200">
                <a:solidFill>
                  <a:schemeClr val="dk2"/>
                </a:solidFill>
                <a:latin typeface="Shantell Sans"/>
                <a:ea typeface="Shantell Sans"/>
                <a:cs typeface="Shantell Sans"/>
                <a:sym typeface="Shantell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txBox="1"/>
          <p:nvPr/>
        </p:nvSpPr>
        <p:spPr>
          <a:xfrm>
            <a:off x="9931800" y="13425"/>
            <a:ext cx="2260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rPr>
              <a:t>slidesmania.com</a:t>
            </a:r>
            <a:endParaRPr>
              <a:solidFill>
                <a:schemeClr val="lt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9" r:id="rId5"/>
    <p:sldLayoutId id="2147483660"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22"/>
          <p:cNvSpPr txBox="1">
            <a:spLocks noGrp="1"/>
          </p:cNvSpPr>
          <p:nvPr>
            <p:ph type="ctrTitle"/>
          </p:nvPr>
        </p:nvSpPr>
        <p:spPr>
          <a:xfrm>
            <a:off x="4595517" y="1403525"/>
            <a:ext cx="6371100" cy="2736900"/>
          </a:xfrm>
          <a:prstGeom prst="rect">
            <a:avLst/>
          </a:prstGeom>
        </p:spPr>
        <p:txBody>
          <a:bodyPr spcFirstLastPara="1" wrap="square" lIns="121900" tIns="121900" rIns="121900" bIns="121900" anchor="b" anchorCtr="0">
            <a:noAutofit/>
          </a:bodyPr>
          <a:lstStyle/>
          <a:p>
            <a:pPr>
              <a:buSzPts val="990"/>
            </a:pPr>
            <a:r>
              <a:rPr lang="hr-HR" sz="3200" b="1" dirty="0">
                <a:solidFill>
                  <a:srgbClr val="05131E"/>
                </a:solidFill>
                <a:effectLst/>
                <a:latin typeface="Times New Roman" panose="02020603050405020304" pitchFamily="18" charset="0"/>
                <a:ea typeface="Times New Roman" panose="02020603050405020304" pitchFamily="18" charset="0"/>
                <a:cs typeface="Times New Roman" panose="02020603050405020304" pitchFamily="18" charset="0"/>
              </a:rPr>
              <a:t>Upitnik procjene psihofizičkog stanja djevojčice sa selektivnim </a:t>
            </a:r>
            <a:r>
              <a:rPr lang="hr-HR" sz="3200" b="1" dirty="0" err="1">
                <a:solidFill>
                  <a:srgbClr val="05131E"/>
                </a:solidFill>
                <a:effectLst/>
                <a:latin typeface="Times New Roman" panose="02020603050405020304" pitchFamily="18" charset="0"/>
                <a:ea typeface="Times New Roman" panose="02020603050405020304" pitchFamily="18" charset="0"/>
                <a:cs typeface="Times New Roman" panose="02020603050405020304" pitchFamily="18" charset="0"/>
              </a:rPr>
              <a:t>mutizmom</a:t>
            </a:r>
            <a:r>
              <a:rPr lang="hr-HR" sz="3200" b="1" dirty="0">
                <a:solidFill>
                  <a:srgbClr val="05131E"/>
                </a:solidFill>
                <a:effectLst/>
                <a:latin typeface="Times New Roman" panose="02020603050405020304" pitchFamily="18" charset="0"/>
                <a:ea typeface="Times New Roman" panose="02020603050405020304" pitchFamily="18" charset="0"/>
                <a:cs typeface="Times New Roman" panose="02020603050405020304" pitchFamily="18" charset="0"/>
              </a:rPr>
              <a:t>  kod upisa u 1. razred</a:t>
            </a:r>
            <a:br>
              <a:rPr lang="hr-HR" sz="3200" dirty="0">
                <a:effectLst/>
                <a:latin typeface="Times New Roman" panose="02020603050405020304" pitchFamily="18" charset="0"/>
                <a:ea typeface="Times New Roman" panose="02020603050405020304" pitchFamily="18" charset="0"/>
                <a:cs typeface="Times New Roman" panose="02020603050405020304" pitchFamily="18" charset="0"/>
              </a:rPr>
            </a:br>
            <a:endParaRPr sz="3200" dirty="0">
              <a:latin typeface="Times New Roman" panose="02020603050405020304" pitchFamily="18" charset="0"/>
              <a:cs typeface="Times New Roman" panose="02020603050405020304" pitchFamily="18" charset="0"/>
            </a:endParaRPr>
          </a:p>
        </p:txBody>
      </p:sp>
      <p:sp>
        <p:nvSpPr>
          <p:cNvPr id="574" name="Google Shape;574;p22"/>
          <p:cNvSpPr txBox="1">
            <a:spLocks noGrp="1"/>
          </p:cNvSpPr>
          <p:nvPr>
            <p:ph type="subTitle" idx="1"/>
          </p:nvPr>
        </p:nvSpPr>
        <p:spPr>
          <a:xfrm>
            <a:off x="4595511" y="4037176"/>
            <a:ext cx="6371100" cy="195997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hr-HR" sz="1800" dirty="0">
                <a:latin typeface="Times New Roman" panose="02020603050405020304" pitchFamily="18" charset="0"/>
                <a:cs typeface="Times New Roman" panose="02020603050405020304" pitchFamily="18" charset="0"/>
              </a:rPr>
              <a:t>Međunarodna konferencija : Multidisciplinarni pristupi u edukaciji i rehabilitaciji,  17.-19. 5. 2024., Sarajevo</a:t>
            </a:r>
          </a:p>
          <a:p>
            <a:pPr marL="0" lvl="0" indent="0" algn="ctr" rtl="0">
              <a:spcBef>
                <a:spcPts val="0"/>
              </a:spcBef>
              <a:spcAft>
                <a:spcPts val="0"/>
              </a:spcAft>
              <a:buNone/>
            </a:pPr>
            <a:r>
              <a:rPr lang="hr-HR" sz="1800" dirty="0">
                <a:latin typeface="Times New Roman" panose="02020603050405020304" pitchFamily="18" charset="0"/>
                <a:cs typeface="Times New Roman" panose="02020603050405020304" pitchFamily="18" charset="0"/>
              </a:rPr>
              <a:t>Nevzeta Zdunić, stručni suradnik edukacijski rehabilitator</a:t>
            </a:r>
          </a:p>
          <a:p>
            <a:pPr marL="0" lvl="0" indent="0" algn="ctr" rtl="0">
              <a:spcBef>
                <a:spcPts val="0"/>
              </a:spcBef>
              <a:spcAft>
                <a:spcPts val="0"/>
              </a:spcAft>
              <a:buNone/>
            </a:pPr>
            <a:r>
              <a:rPr lang="hr-HR" sz="1800" dirty="0">
                <a:latin typeface="Times New Roman" panose="02020603050405020304" pitchFamily="18" charset="0"/>
                <a:cs typeface="Times New Roman" panose="02020603050405020304" pitchFamily="18" charset="0"/>
              </a:rPr>
              <a:t>OŠ Grigor Vitez, Sveti Ivan Žabno</a:t>
            </a:r>
            <a:endParaRPr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1D147397-80A7-960C-2970-46A6365009EE}"/>
              </a:ext>
            </a:extLst>
          </p:cNvPr>
          <p:cNvPicPr>
            <a:picLocks noChangeAspect="1"/>
          </p:cNvPicPr>
          <p:nvPr/>
        </p:nvPicPr>
        <p:blipFill>
          <a:blip r:embed="rId2"/>
          <a:stretch>
            <a:fillRect/>
          </a:stretch>
        </p:blipFill>
        <p:spPr>
          <a:xfrm>
            <a:off x="2936017" y="0"/>
            <a:ext cx="6319966" cy="6858000"/>
          </a:xfrm>
          <a:prstGeom prst="rect">
            <a:avLst/>
          </a:prstGeom>
        </p:spPr>
      </p:pic>
    </p:spTree>
    <p:extLst>
      <p:ext uri="{BB962C8B-B14F-4D97-AF65-F5344CB8AC3E}">
        <p14:creationId xmlns:p14="http://schemas.microsoft.com/office/powerpoint/2010/main" val="316737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D8060DB-9DBC-EFC3-0D55-9375000ADB9C}"/>
              </a:ext>
            </a:extLst>
          </p:cNvPr>
          <p:cNvPicPr>
            <a:picLocks noChangeAspect="1"/>
          </p:cNvPicPr>
          <p:nvPr/>
        </p:nvPicPr>
        <p:blipFill>
          <a:blip r:embed="rId2"/>
          <a:stretch>
            <a:fillRect/>
          </a:stretch>
        </p:blipFill>
        <p:spPr>
          <a:xfrm>
            <a:off x="1985319" y="0"/>
            <a:ext cx="8188411" cy="6858000"/>
          </a:xfrm>
          <a:prstGeom prst="rect">
            <a:avLst/>
          </a:prstGeom>
        </p:spPr>
      </p:pic>
    </p:spTree>
    <p:extLst>
      <p:ext uri="{BB962C8B-B14F-4D97-AF65-F5344CB8AC3E}">
        <p14:creationId xmlns:p14="http://schemas.microsoft.com/office/powerpoint/2010/main" val="222947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68875F-25FC-B572-35B2-3120528F11B8}"/>
              </a:ext>
            </a:extLst>
          </p:cNvPr>
          <p:cNvSpPr>
            <a:spLocks noGrp="1"/>
          </p:cNvSpPr>
          <p:nvPr>
            <p:ph type="title"/>
          </p:nvPr>
        </p:nvSpPr>
        <p:spPr/>
        <p:txBody>
          <a:bodyPr/>
          <a:lstStyle/>
          <a:p>
            <a:endParaRPr lang="hr-HR" dirty="0"/>
          </a:p>
        </p:txBody>
      </p:sp>
      <p:sp>
        <p:nvSpPr>
          <p:cNvPr id="3" name="Podnaslov 2">
            <a:extLst>
              <a:ext uri="{FF2B5EF4-FFF2-40B4-BE49-F238E27FC236}">
                <a16:creationId xmlns:a16="http://schemas.microsoft.com/office/drawing/2014/main" id="{C2B9CB19-C746-F406-040C-51854595F887}"/>
              </a:ext>
            </a:extLst>
          </p:cNvPr>
          <p:cNvSpPr>
            <a:spLocks noGrp="1"/>
          </p:cNvSpPr>
          <p:nvPr>
            <p:ph type="subTitle" idx="1"/>
          </p:nvPr>
        </p:nvSpPr>
        <p:spPr/>
        <p:txBody>
          <a:bodyPr>
            <a:normAutofit fontScale="92500" lnSpcReduction="20000"/>
          </a:bodyPr>
          <a:lstStyle/>
          <a:p>
            <a:endParaRPr lang="hr-HR" dirty="0"/>
          </a:p>
        </p:txBody>
      </p:sp>
      <p:sp>
        <p:nvSpPr>
          <p:cNvPr id="4" name="Rezervirano mjesto teksta 3">
            <a:extLst>
              <a:ext uri="{FF2B5EF4-FFF2-40B4-BE49-F238E27FC236}">
                <a16:creationId xmlns:a16="http://schemas.microsoft.com/office/drawing/2014/main" id="{21BDDDA7-D388-A3A8-54F7-989465BC2910}"/>
              </a:ext>
            </a:extLst>
          </p:cNvPr>
          <p:cNvSpPr>
            <a:spLocks noGrp="1"/>
          </p:cNvSpPr>
          <p:nvPr>
            <p:ph type="body" idx="2"/>
          </p:nvPr>
        </p:nvSpPr>
        <p:spPr/>
        <p:txBody>
          <a:bodyPr/>
          <a:lstStyle/>
          <a:p>
            <a:endParaRPr lang="hr-HR" b="1" dirty="0"/>
          </a:p>
        </p:txBody>
      </p:sp>
      <p:pic>
        <p:nvPicPr>
          <p:cNvPr id="6" name="Slika 5">
            <a:extLst>
              <a:ext uri="{FF2B5EF4-FFF2-40B4-BE49-F238E27FC236}">
                <a16:creationId xmlns:a16="http://schemas.microsoft.com/office/drawing/2014/main" id="{7D53E39A-D259-6CDE-F004-2AE97749F98B}"/>
              </a:ext>
            </a:extLst>
          </p:cNvPr>
          <p:cNvPicPr>
            <a:picLocks noChangeAspect="1"/>
          </p:cNvPicPr>
          <p:nvPr/>
        </p:nvPicPr>
        <p:blipFill>
          <a:blip r:embed="rId2"/>
          <a:stretch>
            <a:fillRect/>
          </a:stretch>
        </p:blipFill>
        <p:spPr>
          <a:xfrm>
            <a:off x="4146025" y="0"/>
            <a:ext cx="8128000" cy="6096000"/>
          </a:xfrm>
          <a:prstGeom prst="rect">
            <a:avLst/>
          </a:prstGeom>
        </p:spPr>
      </p:pic>
    </p:spTree>
    <p:extLst>
      <p:ext uri="{BB962C8B-B14F-4D97-AF65-F5344CB8AC3E}">
        <p14:creationId xmlns:p14="http://schemas.microsoft.com/office/powerpoint/2010/main" val="3639024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3"/>
          <p:cNvSpPr txBox="1">
            <a:spLocks noGrp="1"/>
          </p:cNvSpPr>
          <p:nvPr>
            <p:ph type="title"/>
          </p:nvPr>
        </p:nvSpPr>
        <p:spPr>
          <a:xfrm>
            <a:off x="1185913" y="972065"/>
            <a:ext cx="5828100" cy="186971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hr-HR" sz="4000" dirty="0">
                <a:latin typeface="Times New Roman" panose="02020603050405020304" pitchFamily="18" charset="0"/>
                <a:cs typeface="Times New Roman" panose="02020603050405020304" pitchFamily="18" charset="0"/>
              </a:rPr>
              <a:t>Prikaz slučaja-anamnestički podaci</a:t>
            </a:r>
            <a:endParaRPr sz="4000" dirty="0">
              <a:latin typeface="Times New Roman" panose="02020603050405020304" pitchFamily="18" charset="0"/>
              <a:cs typeface="Times New Roman" panose="02020603050405020304" pitchFamily="18" charset="0"/>
            </a:endParaRPr>
          </a:p>
        </p:txBody>
      </p:sp>
      <p:sp>
        <p:nvSpPr>
          <p:cNvPr id="3" name="Rezervirano mjesto teksta 2">
            <a:extLst>
              <a:ext uri="{FF2B5EF4-FFF2-40B4-BE49-F238E27FC236}">
                <a16:creationId xmlns:a16="http://schemas.microsoft.com/office/drawing/2014/main" id="{097B8AFA-A964-70CB-A342-1F455B79EEC8}"/>
              </a:ext>
            </a:extLst>
          </p:cNvPr>
          <p:cNvSpPr>
            <a:spLocks noGrp="1"/>
          </p:cNvSpPr>
          <p:nvPr>
            <p:ph type="body" idx="1"/>
          </p:nvPr>
        </p:nvSpPr>
        <p:spPr/>
        <p:txBody>
          <a:bodyPr>
            <a:normAutofit/>
          </a:bodyPr>
          <a:lstStyle/>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Porod bez teškoća, uredan rani razvoj </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Treće od četvoro djece; majka navodi da je </a:t>
            </a:r>
            <a:r>
              <a:rPr lang="hr-HR" sz="1400" dirty="0" err="1">
                <a:latin typeface="Times New Roman" panose="02020603050405020304" pitchFamily="18" charset="0"/>
                <a:cs typeface="Times New Roman" panose="02020603050405020304" pitchFamily="18" charset="0"/>
              </a:rPr>
              <a:t>prkosljiva</a:t>
            </a:r>
            <a:endParaRPr lang="hr-HR"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Starija braća imala separacijske  teškoća kod polaska u školu</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Zatvorena obitelj</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Polazi drugi put program Male škole</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Intelektualni razvoj normalan</a:t>
            </a:r>
          </a:p>
        </p:txBody>
      </p:sp>
      <p:pic>
        <p:nvPicPr>
          <p:cNvPr id="4" name="Rezervirano mjesto slike 3">
            <a:extLst>
              <a:ext uri="{FF2B5EF4-FFF2-40B4-BE49-F238E27FC236}">
                <a16:creationId xmlns:a16="http://schemas.microsoft.com/office/drawing/2014/main" id="{5C96CA5A-C177-C4C6-50EA-0BBFC83CBF6B}"/>
              </a:ext>
            </a:extLst>
          </p:cNvPr>
          <p:cNvPicPr>
            <a:picLocks noGrp="1" noChangeAspect="1"/>
          </p:cNvPicPr>
          <p:nvPr>
            <p:ph type="pic" idx="2"/>
          </p:nvPr>
        </p:nvPicPr>
        <p:blipFill>
          <a:blip r:embed="rId3"/>
          <a:srcRect l="12500" r="12500"/>
          <a:stretch>
            <a:fillRect/>
          </a:stretch>
        </p:blipFill>
        <p:spPr>
          <a:xfrm rot="5400000">
            <a:off x="7620000" y="2570205"/>
            <a:ext cx="3962400" cy="369879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grpSp>
        <p:nvGrpSpPr>
          <p:cNvPr id="586" name="Google Shape;586;p24"/>
          <p:cNvGrpSpPr/>
          <p:nvPr/>
        </p:nvGrpSpPr>
        <p:grpSpPr>
          <a:xfrm>
            <a:off x="5282973" y="1340565"/>
            <a:ext cx="1451526" cy="1297804"/>
            <a:chOff x="5524324" y="1387039"/>
            <a:chExt cx="460524" cy="411740"/>
          </a:xfrm>
        </p:grpSpPr>
        <p:sp>
          <p:nvSpPr>
            <p:cNvPr id="587" name="Google Shape;587;p24"/>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8" name="Google Shape;588;p24"/>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9" name="Google Shape;589;p24"/>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0" name="Google Shape;590;p24"/>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1" name="Google Shape;591;p24"/>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2" name="Google Shape;592;p24"/>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593" name="Google Shape;593;p24"/>
          <p:cNvGrpSpPr/>
          <p:nvPr/>
        </p:nvGrpSpPr>
        <p:grpSpPr>
          <a:xfrm flipH="1">
            <a:off x="8478123" y="1327427"/>
            <a:ext cx="1451526" cy="1297804"/>
            <a:chOff x="5524324" y="1387039"/>
            <a:chExt cx="460524" cy="411740"/>
          </a:xfrm>
        </p:grpSpPr>
        <p:sp>
          <p:nvSpPr>
            <p:cNvPr id="594" name="Google Shape;594;p24"/>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5" name="Google Shape;595;p24"/>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6" name="Google Shape;596;p24"/>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7" name="Google Shape;597;p24"/>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8" name="Google Shape;598;p24"/>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9" name="Google Shape;599;p24"/>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00" name="Google Shape;600;p24"/>
          <p:cNvGrpSpPr/>
          <p:nvPr/>
        </p:nvGrpSpPr>
        <p:grpSpPr>
          <a:xfrm>
            <a:off x="8386173" y="3805715"/>
            <a:ext cx="1451526" cy="1297804"/>
            <a:chOff x="5524324" y="1387039"/>
            <a:chExt cx="460524" cy="411740"/>
          </a:xfrm>
        </p:grpSpPr>
        <p:sp>
          <p:nvSpPr>
            <p:cNvPr id="601" name="Google Shape;601;p24"/>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24"/>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24"/>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24"/>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24"/>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24"/>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07" name="Google Shape;607;p24"/>
          <p:cNvGrpSpPr/>
          <p:nvPr/>
        </p:nvGrpSpPr>
        <p:grpSpPr>
          <a:xfrm flipH="1">
            <a:off x="5461673" y="3805727"/>
            <a:ext cx="1451526" cy="1297804"/>
            <a:chOff x="5524324" y="1387039"/>
            <a:chExt cx="460524" cy="411740"/>
          </a:xfrm>
        </p:grpSpPr>
        <p:sp>
          <p:nvSpPr>
            <p:cNvPr id="608" name="Google Shape;608;p24"/>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24"/>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24"/>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24"/>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24"/>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24"/>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14" name="Google Shape;614;p24"/>
          <p:cNvGrpSpPr/>
          <p:nvPr/>
        </p:nvGrpSpPr>
        <p:grpSpPr>
          <a:xfrm>
            <a:off x="2277023" y="3828890"/>
            <a:ext cx="1451526" cy="1297804"/>
            <a:chOff x="5524324" y="1387039"/>
            <a:chExt cx="460524" cy="411740"/>
          </a:xfrm>
        </p:grpSpPr>
        <p:sp>
          <p:nvSpPr>
            <p:cNvPr id="615" name="Google Shape;615;p24"/>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24"/>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24"/>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24"/>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24"/>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24"/>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621" name="Google Shape;621;p24"/>
          <p:cNvGrpSpPr/>
          <p:nvPr/>
        </p:nvGrpSpPr>
        <p:grpSpPr>
          <a:xfrm flipH="1">
            <a:off x="2484598" y="1340565"/>
            <a:ext cx="1451526" cy="1297804"/>
            <a:chOff x="5524324" y="1387039"/>
            <a:chExt cx="460524" cy="411740"/>
          </a:xfrm>
        </p:grpSpPr>
        <p:sp>
          <p:nvSpPr>
            <p:cNvPr id="622" name="Google Shape;622;p24"/>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24"/>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24"/>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24"/>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24"/>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24"/>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28" name="Google Shape;628;p24"/>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SzPts val="990"/>
              <a:buNone/>
            </a:pPr>
            <a:r>
              <a:rPr lang="hr-HR" dirty="0">
                <a:latin typeface="Times New Roman" panose="02020603050405020304" pitchFamily="18" charset="0"/>
                <a:cs typeface="Times New Roman" panose="02020603050405020304" pitchFamily="18" charset="0"/>
              </a:rPr>
              <a:t>Upitnik</a:t>
            </a:r>
            <a:endParaRPr dirty="0">
              <a:latin typeface="Times New Roman" panose="02020603050405020304" pitchFamily="18" charset="0"/>
              <a:cs typeface="Times New Roman" panose="02020603050405020304" pitchFamily="18" charset="0"/>
            </a:endParaRPr>
          </a:p>
        </p:txBody>
      </p:sp>
      <p:sp>
        <p:nvSpPr>
          <p:cNvPr id="629" name="Google Shape;629;p24"/>
          <p:cNvSpPr txBox="1">
            <a:spLocks noGrp="1"/>
          </p:cNvSpPr>
          <p:nvPr>
            <p:ph type="subTitle" idx="1"/>
          </p:nvPr>
        </p:nvSpPr>
        <p:spPr>
          <a:xfrm>
            <a:off x="1640576" y="2062325"/>
            <a:ext cx="2846700" cy="530700"/>
          </a:xfrm>
          <a:prstGeom prst="rect">
            <a:avLst/>
          </a:prstGeom>
        </p:spPr>
        <p:txBody>
          <a:bodyPr spcFirstLastPara="1" wrap="square" lIns="121900" tIns="121900" rIns="121900" bIns="121900" anchor="t" anchorCtr="0">
            <a:noAutofit/>
          </a:bodyPr>
          <a:lstStyle/>
          <a:p>
            <a:pPr marL="0" indent="0">
              <a:buSzPts val="852"/>
            </a:pPr>
            <a:r>
              <a:rPr lang="hr-BA" sz="1200" b="1" dirty="0">
                <a:effectLst/>
                <a:latin typeface="Times New Roman" panose="02020603050405020304" pitchFamily="18" charset="0"/>
                <a:ea typeface="Times New Roman" panose="02020603050405020304" pitchFamily="18" charset="0"/>
              </a:rPr>
              <a:t>1.OPĆI PODATCI KOJE DIJETE ZNA O SEBI</a:t>
            </a:r>
            <a:endParaRPr lang="hr-HR" sz="1200" dirty="0">
              <a:effectLst/>
              <a:latin typeface="Times New Roman" panose="02020603050405020304" pitchFamily="18" charset="0"/>
              <a:ea typeface="Times New Roman" panose="02020603050405020304" pitchFamily="18" charset="0"/>
            </a:endParaRPr>
          </a:p>
        </p:txBody>
      </p:sp>
      <p:sp>
        <p:nvSpPr>
          <p:cNvPr id="630" name="Google Shape;630;p24"/>
          <p:cNvSpPr txBox="1">
            <a:spLocks noGrp="1"/>
          </p:cNvSpPr>
          <p:nvPr>
            <p:ph type="body" idx="2"/>
          </p:nvPr>
        </p:nvSpPr>
        <p:spPr>
          <a:xfrm>
            <a:off x="1640602" y="2468633"/>
            <a:ext cx="2846700" cy="1856355"/>
          </a:xfrm>
          <a:prstGeom prst="rect">
            <a:avLst/>
          </a:prstGeom>
        </p:spPr>
        <p:txBody>
          <a:bodyPr spcFirstLastPara="1" wrap="square" lIns="121900" tIns="121900" rIns="121900" bIns="121900" anchor="t" anchorCtr="0">
            <a:noAutofit/>
          </a:bodyPr>
          <a:lstStyle/>
          <a:p>
            <a:pPr marL="88900" indent="0" algn="l">
              <a:buNone/>
            </a:pPr>
            <a:r>
              <a:rPr lang="hr-BA" sz="1400" dirty="0">
                <a:effectLst/>
                <a:latin typeface="Times New Roman" panose="02020603050405020304" pitchFamily="18" charset="0"/>
                <a:ea typeface="Times New Roman" panose="02020603050405020304" pitchFamily="18" charset="0"/>
              </a:rPr>
              <a:t>Kako se zoveš?                        </a:t>
            </a:r>
            <a:endParaRPr lang="hr-HR" sz="1400" dirty="0">
              <a:latin typeface="Times New Roman" panose="02020603050405020304" pitchFamily="18" charset="0"/>
              <a:ea typeface="Times New Roman" panose="02020603050405020304" pitchFamily="18" charset="0"/>
            </a:endParaRPr>
          </a:p>
          <a:p>
            <a:pPr marL="88900" indent="0" algn="l">
              <a:buNone/>
            </a:pPr>
            <a:r>
              <a:rPr lang="hr-BA" sz="1400" dirty="0">
                <a:effectLst/>
                <a:latin typeface="Times New Roman" panose="02020603050405020304" pitchFamily="18" charset="0"/>
                <a:ea typeface="Times New Roman" panose="02020603050405020304" pitchFamily="18" charset="0"/>
              </a:rPr>
              <a:t>Koliko imaš godina?                                                   Gdje stanuješ ?                                                                             Kako se zove grad, mjesto u kojem živiš?                                  </a:t>
            </a:r>
          </a:p>
          <a:p>
            <a:pPr marL="88900" indent="0" algn="l">
              <a:buNone/>
            </a:pPr>
            <a:r>
              <a:rPr lang="hr-BA" sz="1400" dirty="0">
                <a:effectLst/>
                <a:latin typeface="Times New Roman" panose="02020603050405020304" pitchFamily="18" charset="0"/>
                <a:ea typeface="Times New Roman" panose="02020603050405020304" pitchFamily="18" charset="0"/>
              </a:rPr>
              <a:t>Tko još, osim tebe živi u tvojoj kući? </a:t>
            </a:r>
          </a:p>
          <a:p>
            <a:pPr marL="88900" indent="0" algn="l">
              <a:buNone/>
            </a:pPr>
            <a:r>
              <a:rPr lang="hr-BA" sz="1200" dirty="0">
                <a:latin typeface="Times New Roman" panose="02020603050405020304" pitchFamily="18" charset="0"/>
                <a:ea typeface="Times New Roman" panose="02020603050405020304" pitchFamily="18" charset="0"/>
              </a:rPr>
              <a:t>0       1          2</a:t>
            </a:r>
            <a:endParaRPr lang="hr-BA" sz="1200" dirty="0">
              <a:effectLst/>
              <a:latin typeface="Times New Roman" panose="02020603050405020304" pitchFamily="18" charset="0"/>
              <a:ea typeface="Times New Roman" panose="02020603050405020304" pitchFamily="18" charset="0"/>
            </a:endParaRPr>
          </a:p>
          <a:p>
            <a:pPr marL="88900" indent="0" algn="l">
              <a:buNone/>
            </a:pPr>
            <a:endParaRPr lang="en-US" sz="1200" dirty="0"/>
          </a:p>
        </p:txBody>
      </p:sp>
      <p:sp>
        <p:nvSpPr>
          <p:cNvPr id="631" name="Google Shape;631;p24"/>
          <p:cNvSpPr txBox="1">
            <a:spLocks noGrp="1"/>
          </p:cNvSpPr>
          <p:nvPr>
            <p:ph type="subTitle" idx="3"/>
          </p:nvPr>
        </p:nvSpPr>
        <p:spPr>
          <a:xfrm>
            <a:off x="4698385" y="2062325"/>
            <a:ext cx="2846700" cy="807818"/>
          </a:xfrm>
          <a:prstGeom prst="rect">
            <a:avLst/>
          </a:prstGeom>
        </p:spPr>
        <p:txBody>
          <a:bodyPr spcFirstLastPara="1" wrap="square" lIns="121900" tIns="121900" rIns="121900" bIns="121900" anchor="t" anchorCtr="0">
            <a:noAutofit/>
          </a:bodyPr>
          <a:lstStyle/>
          <a:p>
            <a:pPr algn="l"/>
            <a:r>
              <a:rPr lang="hr-BA" sz="1300" b="1" dirty="0">
                <a:effectLst/>
                <a:latin typeface="Times New Roman" panose="02020603050405020304" pitchFamily="18" charset="0"/>
                <a:ea typeface="Times New Roman" panose="02020603050405020304" pitchFamily="18" charset="0"/>
              </a:rPr>
              <a:t>2.PROCJENA SNALAŽENJA U VREMENU I KOMUNIKACIJI</a:t>
            </a:r>
            <a:endParaRPr lang="hr-HR" sz="1300" dirty="0">
              <a:effectLst/>
              <a:latin typeface="Times New Roman" panose="02020603050405020304" pitchFamily="18" charset="0"/>
              <a:ea typeface="Times New Roman" panose="02020603050405020304" pitchFamily="18" charset="0"/>
            </a:endParaRPr>
          </a:p>
          <a:p>
            <a:endParaRPr dirty="0"/>
          </a:p>
        </p:txBody>
      </p:sp>
      <p:sp>
        <p:nvSpPr>
          <p:cNvPr id="632" name="Google Shape;632;p24"/>
          <p:cNvSpPr txBox="1">
            <a:spLocks noGrp="1"/>
          </p:cNvSpPr>
          <p:nvPr>
            <p:ph type="body" idx="4"/>
          </p:nvPr>
        </p:nvSpPr>
        <p:spPr>
          <a:xfrm>
            <a:off x="4698437" y="2618240"/>
            <a:ext cx="2846700" cy="1601392"/>
          </a:xfrm>
          <a:prstGeom prst="rect">
            <a:avLst/>
          </a:prstGeom>
        </p:spPr>
        <p:txBody>
          <a:bodyPr spcFirstLastPara="1" wrap="square" lIns="121900" tIns="121900" rIns="121900" bIns="121900" anchor="t" anchorCtr="0">
            <a:normAutofit fontScale="25000" lnSpcReduction="20000"/>
          </a:bodyPr>
          <a:lstStyle/>
          <a:p>
            <a:pPr marL="88900" indent="0" algn="l">
              <a:buNone/>
            </a:pPr>
            <a:r>
              <a:rPr lang="hr-BA" sz="5600" dirty="0">
                <a:effectLst/>
                <a:latin typeface="Times New Roman" panose="02020603050405020304" pitchFamily="18" charset="0"/>
                <a:ea typeface="Times New Roman" panose="02020603050405020304" pitchFamily="18" charset="0"/>
              </a:rPr>
              <a:t>Ispričaj što radiš od jutra do večeri.                         </a:t>
            </a:r>
            <a:endParaRPr lang="hr-HR" sz="5600" dirty="0">
              <a:effectLst/>
              <a:latin typeface="Times New Roman" panose="02020603050405020304" pitchFamily="18" charset="0"/>
              <a:ea typeface="Times New Roman" panose="02020603050405020304" pitchFamily="18" charset="0"/>
            </a:endParaRPr>
          </a:p>
          <a:p>
            <a:pPr marL="88900" indent="0" algn="l">
              <a:buNone/>
            </a:pPr>
            <a:r>
              <a:rPr lang="hr-BA" sz="5600" dirty="0">
                <a:effectLst/>
                <a:latin typeface="Times New Roman" panose="02020603050405020304" pitchFamily="18" charset="0"/>
                <a:ea typeface="Times New Roman" panose="02020603050405020304" pitchFamily="18" charset="0"/>
              </a:rPr>
              <a:t>Kako pozdravljaš ljude koje sretneš?                               </a:t>
            </a:r>
            <a:endParaRPr lang="hr-HR" sz="5600" dirty="0">
              <a:effectLst/>
              <a:latin typeface="Times New Roman" panose="02020603050405020304" pitchFamily="18" charset="0"/>
              <a:ea typeface="Times New Roman" panose="02020603050405020304" pitchFamily="18" charset="0"/>
            </a:endParaRPr>
          </a:p>
          <a:p>
            <a:pPr marL="88900" indent="0" algn="l">
              <a:buNone/>
            </a:pPr>
            <a:r>
              <a:rPr lang="hr-BA" sz="5600" dirty="0">
                <a:effectLst/>
                <a:latin typeface="Times New Roman" panose="02020603050405020304" pitchFamily="18" charset="0"/>
                <a:ea typeface="Times New Roman" panose="02020603050405020304" pitchFamily="18" charset="0"/>
              </a:rPr>
              <a:t>Što kažemo kad nešto </a:t>
            </a:r>
            <a:r>
              <a:rPr lang="hr-BA" sz="5600" dirty="0" err="1">
                <a:effectLst/>
                <a:latin typeface="Times New Roman" panose="02020603050405020304" pitchFamily="18" charset="0"/>
                <a:ea typeface="Times New Roman" panose="02020603050405020304" pitchFamily="18" charset="0"/>
              </a:rPr>
              <a:t>tražimo,dobijemo</a:t>
            </a:r>
            <a:r>
              <a:rPr lang="hr-BA" sz="5600" dirty="0">
                <a:effectLst/>
                <a:latin typeface="Times New Roman" panose="02020603050405020304" pitchFamily="18" charset="0"/>
                <a:ea typeface="Times New Roman" panose="02020603050405020304" pitchFamily="18" charset="0"/>
              </a:rPr>
              <a:t> ili se</a:t>
            </a:r>
            <a:r>
              <a:rPr lang="hr-HR" sz="5600" dirty="0">
                <a:latin typeface="Times New Roman" panose="02020603050405020304" pitchFamily="18" charset="0"/>
                <a:ea typeface="Times New Roman" panose="02020603050405020304" pitchFamily="18" charset="0"/>
              </a:rPr>
              <a:t> </a:t>
            </a:r>
            <a:r>
              <a:rPr lang="hr-BA" sz="5600" dirty="0">
                <a:effectLst/>
                <a:latin typeface="Times New Roman" panose="02020603050405020304" pitchFamily="18" charset="0"/>
                <a:ea typeface="Times New Roman" panose="02020603050405020304" pitchFamily="18" charset="0"/>
              </a:rPr>
              <a:t>želimo ispričati ?   </a:t>
            </a:r>
          </a:p>
          <a:p>
            <a:pPr marL="88900" indent="0" algn="l">
              <a:buNone/>
            </a:pPr>
            <a:endParaRPr lang="hr-BA" sz="4800" dirty="0">
              <a:latin typeface="Times New Roman" panose="02020603050405020304" pitchFamily="18" charset="0"/>
              <a:ea typeface="Times New Roman" panose="02020603050405020304" pitchFamily="18" charset="0"/>
            </a:endParaRPr>
          </a:p>
          <a:p>
            <a:pPr marL="88900" indent="0" algn="l">
              <a:buNone/>
            </a:pPr>
            <a:r>
              <a:rPr lang="hr-BA" sz="4800" dirty="0">
                <a:latin typeface="Times New Roman" panose="02020603050405020304" pitchFamily="18" charset="0"/>
                <a:ea typeface="Times New Roman" panose="02020603050405020304" pitchFamily="18" charset="0"/>
              </a:rPr>
              <a:t>0            1            2</a:t>
            </a:r>
            <a:r>
              <a:rPr lang="hr-BA" sz="4800" dirty="0">
                <a:effectLst/>
                <a:latin typeface="Times New Roman" panose="02020603050405020304" pitchFamily="18" charset="0"/>
                <a:ea typeface="Times New Roman" panose="02020603050405020304" pitchFamily="18" charset="0"/>
              </a:rPr>
              <a:t>                      </a:t>
            </a:r>
            <a:r>
              <a:rPr lang="hr-BA" sz="1800" dirty="0">
                <a:effectLst/>
                <a:latin typeface="Times New Roman" panose="02020603050405020304" pitchFamily="18" charset="0"/>
                <a:ea typeface="Times New Roman" panose="02020603050405020304" pitchFamily="18" charset="0"/>
              </a:rPr>
              <a:t>	 </a:t>
            </a:r>
            <a:endParaRPr dirty="0"/>
          </a:p>
        </p:txBody>
      </p:sp>
      <p:sp>
        <p:nvSpPr>
          <p:cNvPr id="633" name="Google Shape;633;p24"/>
          <p:cNvSpPr txBox="1">
            <a:spLocks noGrp="1"/>
          </p:cNvSpPr>
          <p:nvPr>
            <p:ph type="subTitle" idx="5"/>
          </p:nvPr>
        </p:nvSpPr>
        <p:spPr>
          <a:xfrm>
            <a:off x="7756215" y="2062325"/>
            <a:ext cx="2846700" cy="530700"/>
          </a:xfrm>
          <a:prstGeom prst="rect">
            <a:avLst/>
          </a:prstGeom>
        </p:spPr>
        <p:txBody>
          <a:bodyPr spcFirstLastPara="1" wrap="square" lIns="121900" tIns="121900" rIns="121900" bIns="121900" anchor="t" anchorCtr="0">
            <a:noAutofit/>
          </a:bodyPr>
          <a:lstStyle/>
          <a:p>
            <a:pPr marL="0" indent="0">
              <a:buSzPts val="852"/>
            </a:pPr>
            <a:r>
              <a:rPr lang="hr-BA" sz="1400" b="1" dirty="0">
                <a:effectLst/>
                <a:latin typeface="Times New Roman" panose="02020603050405020304" pitchFamily="18" charset="0"/>
                <a:ea typeface="Times New Roman" panose="02020603050405020304" pitchFamily="18" charset="0"/>
              </a:rPr>
              <a:t>3.VIZUALNO PAMĆENJE</a:t>
            </a:r>
            <a:endParaRPr lang="hr-HR" sz="14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SzPts val="852"/>
              <a:buNone/>
            </a:pPr>
            <a:endParaRPr lang="en" dirty="0"/>
          </a:p>
        </p:txBody>
      </p:sp>
      <p:sp>
        <p:nvSpPr>
          <p:cNvPr id="634" name="Google Shape;634;p24"/>
          <p:cNvSpPr txBox="1">
            <a:spLocks noGrp="1"/>
          </p:cNvSpPr>
          <p:nvPr>
            <p:ph type="body" idx="6"/>
          </p:nvPr>
        </p:nvSpPr>
        <p:spPr>
          <a:xfrm>
            <a:off x="7756241" y="2779180"/>
            <a:ext cx="2846700" cy="1297800"/>
          </a:xfrm>
          <a:prstGeom prst="rect">
            <a:avLst/>
          </a:prstGeom>
        </p:spPr>
        <p:txBody>
          <a:bodyPr spcFirstLastPara="1" wrap="square" lIns="121900" tIns="121900" rIns="121900" bIns="121900" anchor="t" anchorCtr="0">
            <a:normAutofit fontScale="25000" lnSpcReduction="20000"/>
          </a:bodyPr>
          <a:lstStyle/>
          <a:p>
            <a:pPr marL="88900" indent="0" algn="l">
              <a:buNone/>
            </a:pPr>
            <a:r>
              <a:rPr lang="hr-BA" sz="5600" dirty="0">
                <a:effectLst/>
                <a:latin typeface="Times New Roman" panose="02020603050405020304" pitchFamily="18" charset="0"/>
                <a:ea typeface="Times New Roman" panose="02020603050405020304" pitchFamily="18" charset="0"/>
              </a:rPr>
              <a:t>U kutiju stavimo 6 poznatih </a:t>
            </a:r>
            <a:r>
              <a:rPr lang="hr-BA" sz="5600" dirty="0" err="1">
                <a:effectLst/>
                <a:latin typeface="Times New Roman" panose="02020603050405020304" pitchFamily="18" charset="0"/>
                <a:ea typeface="Times New Roman" panose="02020603050405020304" pitchFamily="18" charset="0"/>
              </a:rPr>
              <a:t>predmeta,koje</a:t>
            </a:r>
            <a:r>
              <a:rPr lang="hr-BA" sz="5600" dirty="0">
                <a:effectLst/>
                <a:latin typeface="Times New Roman" panose="02020603050405020304" pitchFamily="18" charset="0"/>
                <a:ea typeface="Times New Roman" panose="02020603050405020304" pitchFamily="18" charset="0"/>
              </a:rPr>
              <a:t> djetetu</a:t>
            </a:r>
            <a:endParaRPr lang="hr-HR" sz="5600" dirty="0">
              <a:effectLst/>
              <a:latin typeface="Times New Roman" panose="02020603050405020304" pitchFamily="18" charset="0"/>
              <a:ea typeface="Times New Roman" panose="02020603050405020304" pitchFamily="18" charset="0"/>
            </a:endParaRPr>
          </a:p>
          <a:p>
            <a:pPr marL="88900" indent="0" algn="l">
              <a:buNone/>
            </a:pPr>
            <a:r>
              <a:rPr lang="hr-BA" sz="5600" dirty="0">
                <a:effectLst/>
                <a:latin typeface="Times New Roman" panose="02020603050405020304" pitchFamily="18" charset="0"/>
                <a:ea typeface="Times New Roman" panose="02020603050405020304" pitchFamily="18" charset="0"/>
              </a:rPr>
              <a:t>pokažemo na nekoliko sekundi.</a:t>
            </a:r>
          </a:p>
          <a:p>
            <a:pPr marL="88900" indent="0" algn="l">
              <a:buNone/>
            </a:pPr>
            <a:r>
              <a:rPr lang="hr-BA" sz="5600" dirty="0">
                <a:effectLst/>
                <a:latin typeface="Times New Roman" panose="02020603050405020304" pitchFamily="18" charset="0"/>
                <a:ea typeface="Times New Roman" panose="02020603050405020304" pitchFamily="18" charset="0"/>
              </a:rPr>
              <a:t>Dijete pogleda predmete</a:t>
            </a:r>
            <a:r>
              <a:rPr lang="hr-HR" sz="5600" dirty="0">
                <a:latin typeface="Times New Roman" panose="02020603050405020304" pitchFamily="18" charset="0"/>
                <a:ea typeface="Times New Roman" panose="02020603050405020304" pitchFamily="18" charset="0"/>
              </a:rPr>
              <a:t> </a:t>
            </a:r>
            <a:r>
              <a:rPr lang="hr-BA" sz="5600" dirty="0">
                <a:effectLst/>
                <a:latin typeface="Times New Roman" panose="02020603050405020304" pitchFamily="18" charset="0"/>
                <a:ea typeface="Times New Roman" panose="02020603050405020304" pitchFamily="18" charset="0"/>
              </a:rPr>
              <a:t>bez imenovanja, pa potom tražim</a:t>
            </a:r>
            <a:r>
              <a:rPr lang="hr-BA" sz="4800" dirty="0">
                <a:effectLst/>
                <a:latin typeface="Times New Roman" panose="02020603050405020304" pitchFamily="18" charset="0"/>
                <a:ea typeface="Times New Roman" panose="02020603050405020304" pitchFamily="18" charset="0"/>
              </a:rPr>
              <a:t>o od njega da imenuje       0      1       2</a:t>
            </a:r>
            <a:endParaRPr lang="hr-HR" sz="48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1600"/>
              </a:spcAft>
              <a:buNone/>
            </a:pPr>
            <a:endParaRPr dirty="0"/>
          </a:p>
        </p:txBody>
      </p:sp>
      <p:sp>
        <p:nvSpPr>
          <p:cNvPr id="635" name="Google Shape;635;p24"/>
          <p:cNvSpPr txBox="1">
            <a:spLocks noGrp="1"/>
          </p:cNvSpPr>
          <p:nvPr>
            <p:ph type="subTitle" idx="7"/>
          </p:nvPr>
        </p:nvSpPr>
        <p:spPr>
          <a:xfrm>
            <a:off x="1640527" y="4527471"/>
            <a:ext cx="2846700" cy="530700"/>
          </a:xfrm>
          <a:prstGeom prst="rect">
            <a:avLst/>
          </a:prstGeom>
        </p:spPr>
        <p:txBody>
          <a:bodyPr spcFirstLastPara="1" wrap="square" lIns="121900" tIns="121900" rIns="121900" bIns="121900" anchor="t" anchorCtr="0">
            <a:noAutofit/>
          </a:bodyPr>
          <a:lstStyle/>
          <a:p>
            <a:pPr marL="0" indent="0">
              <a:buSzPts val="852"/>
            </a:pPr>
            <a:r>
              <a:rPr lang="hr-BA" sz="1300" b="1" dirty="0">
                <a:effectLst/>
                <a:latin typeface="Times New Roman" panose="02020603050405020304" pitchFamily="18" charset="0"/>
                <a:ea typeface="Times New Roman" panose="02020603050405020304" pitchFamily="18" charset="0"/>
              </a:rPr>
              <a:t>4.SPOSOBNOST GENERALIZACIJE </a:t>
            </a:r>
          </a:p>
          <a:p>
            <a:pPr marL="0" indent="0">
              <a:buSzPts val="852"/>
            </a:pPr>
            <a:r>
              <a:rPr lang="hr-BA" sz="1300" b="1" dirty="0">
                <a:effectLst/>
                <a:latin typeface="Times New Roman" panose="02020603050405020304" pitchFamily="18" charset="0"/>
                <a:ea typeface="Times New Roman" panose="02020603050405020304" pitchFamily="18" charset="0"/>
              </a:rPr>
              <a:t>I LOGIČKOG ZAKLJUČIVANJA</a:t>
            </a:r>
            <a:endParaRPr lang="hr-HR" sz="13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SzPts val="852"/>
              <a:buNone/>
            </a:pPr>
            <a:endParaRPr dirty="0"/>
          </a:p>
        </p:txBody>
      </p:sp>
      <p:sp>
        <p:nvSpPr>
          <p:cNvPr id="636" name="Google Shape;636;p24"/>
          <p:cNvSpPr txBox="1">
            <a:spLocks noGrp="1"/>
          </p:cNvSpPr>
          <p:nvPr>
            <p:ph type="body" idx="8"/>
          </p:nvPr>
        </p:nvSpPr>
        <p:spPr>
          <a:xfrm>
            <a:off x="1640553" y="5244327"/>
            <a:ext cx="2846700" cy="1297800"/>
          </a:xfrm>
          <a:prstGeom prst="rect">
            <a:avLst/>
          </a:prstGeom>
        </p:spPr>
        <p:txBody>
          <a:bodyPr spcFirstLastPara="1" wrap="square" lIns="121900" tIns="121900" rIns="121900" bIns="121900" anchor="t" anchorCtr="0">
            <a:noAutofit/>
          </a:bodyPr>
          <a:lstStyle/>
          <a:p>
            <a:pPr marL="88900" indent="0" algn="l">
              <a:buNone/>
            </a:pPr>
            <a:r>
              <a:rPr lang="hr-BA" sz="1400" dirty="0">
                <a:effectLst/>
                <a:latin typeface="Times New Roman" panose="02020603050405020304" pitchFamily="18" charset="0"/>
                <a:ea typeface="Times New Roman" panose="02020603050405020304" pitchFamily="18" charset="0"/>
              </a:rPr>
              <a:t>Djetetu se pokazuju slike,</a:t>
            </a:r>
          </a:p>
          <a:p>
            <a:pPr marL="88900" indent="0" algn="l">
              <a:buNone/>
            </a:pPr>
            <a:r>
              <a:rPr lang="hr-BA" sz="1400" dirty="0">
                <a:effectLst/>
                <a:latin typeface="Times New Roman" panose="02020603050405020304" pitchFamily="18" charset="0"/>
                <a:ea typeface="Times New Roman" panose="02020603050405020304" pitchFamily="18" charset="0"/>
              </a:rPr>
              <a:t>a ono će imenovati što vidi  skupno i pojedinačno (voće, povrće, životinje)</a:t>
            </a:r>
            <a:endParaRPr lang="hr-HR" sz="1400" dirty="0">
              <a:effectLst/>
              <a:latin typeface="Times New Roman" panose="02020603050405020304" pitchFamily="18" charset="0"/>
              <a:ea typeface="Times New Roman" panose="02020603050405020304" pitchFamily="18" charset="0"/>
            </a:endParaRPr>
          </a:p>
          <a:p>
            <a:pPr algn="l"/>
            <a:r>
              <a:rPr lang="hr-BA" sz="1400" dirty="0">
                <a:effectLst/>
                <a:latin typeface="Times New Roman" panose="02020603050405020304" pitchFamily="18" charset="0"/>
                <a:ea typeface="Times New Roman" panose="02020603050405020304" pitchFamily="18" charset="0"/>
              </a:rPr>
              <a:t>                                                              0	1           2</a:t>
            </a:r>
            <a:endParaRPr lang="hr-HR" sz="1400" dirty="0">
              <a:effectLst/>
              <a:latin typeface="Times New Roman" panose="02020603050405020304" pitchFamily="18" charset="0"/>
              <a:ea typeface="Times New Roman" panose="02020603050405020304" pitchFamily="18" charset="0"/>
            </a:endParaRPr>
          </a:p>
          <a:p>
            <a:r>
              <a:rPr lang="hr-BA" sz="1200" dirty="0">
                <a:effectLst/>
                <a:latin typeface="Times New Roman" panose="02020603050405020304" pitchFamily="18" charset="0"/>
                <a:ea typeface="Times New Roman" panose="02020603050405020304" pitchFamily="18" charset="0"/>
              </a:rPr>
              <a:t> </a:t>
            </a:r>
            <a:endParaRPr sz="1200" dirty="0"/>
          </a:p>
        </p:txBody>
      </p:sp>
      <p:sp>
        <p:nvSpPr>
          <p:cNvPr id="637" name="Google Shape;637;p24"/>
          <p:cNvSpPr txBox="1">
            <a:spLocks noGrp="1"/>
          </p:cNvSpPr>
          <p:nvPr>
            <p:ph type="subTitle" idx="9"/>
          </p:nvPr>
        </p:nvSpPr>
        <p:spPr>
          <a:xfrm>
            <a:off x="4698336" y="4527471"/>
            <a:ext cx="2846700" cy="530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SzPts val="852"/>
              <a:buNone/>
            </a:pPr>
            <a:r>
              <a:rPr lang="hr-HR" sz="1400" b="1" dirty="0">
                <a:latin typeface="Times New Roman" panose="02020603050405020304" pitchFamily="18" charset="0"/>
                <a:cs typeface="Times New Roman" panose="02020603050405020304" pitchFamily="18" charset="0"/>
              </a:rPr>
              <a:t>5.SPOSOBNOST PERCEPCIJE</a:t>
            </a:r>
            <a:endParaRPr sz="1400" b="1" dirty="0">
              <a:latin typeface="Times New Roman" panose="02020603050405020304" pitchFamily="18" charset="0"/>
              <a:cs typeface="Times New Roman" panose="02020603050405020304" pitchFamily="18" charset="0"/>
            </a:endParaRPr>
          </a:p>
        </p:txBody>
      </p:sp>
      <p:sp>
        <p:nvSpPr>
          <p:cNvPr id="638" name="Google Shape;638;p24"/>
          <p:cNvSpPr txBox="1">
            <a:spLocks noGrp="1"/>
          </p:cNvSpPr>
          <p:nvPr>
            <p:ph type="body" idx="13"/>
          </p:nvPr>
        </p:nvSpPr>
        <p:spPr>
          <a:xfrm>
            <a:off x="4698362" y="5244327"/>
            <a:ext cx="2846700" cy="1297800"/>
          </a:xfrm>
          <a:prstGeom prst="rect">
            <a:avLst/>
          </a:prstGeom>
        </p:spPr>
        <p:txBody>
          <a:bodyPr spcFirstLastPara="1" wrap="square" lIns="121900" tIns="121900" rIns="121900" bIns="121900" anchor="t" anchorCtr="0">
            <a:normAutofit fontScale="77500" lnSpcReduction="20000"/>
          </a:bodyPr>
          <a:lstStyle/>
          <a:p>
            <a:pPr marL="0" indent="0">
              <a:spcAft>
                <a:spcPts val="1600"/>
              </a:spcAft>
              <a:buNone/>
            </a:pPr>
            <a:r>
              <a:rPr lang="hr-BA" sz="1800" dirty="0">
                <a:effectLst/>
                <a:latin typeface="Times New Roman" panose="02020603050405020304" pitchFamily="18" charset="0"/>
                <a:ea typeface="Times New Roman" panose="02020603050405020304" pitchFamily="18" charset="0"/>
              </a:rPr>
              <a:t>Djetetu se daju četiri, a ono ih mora složiti u cjelinu.     </a:t>
            </a:r>
          </a:p>
          <a:p>
            <a:pPr marL="0" indent="0">
              <a:spcAft>
                <a:spcPts val="1600"/>
              </a:spcAft>
              <a:buNone/>
            </a:pPr>
            <a:r>
              <a:rPr lang="hr-BA" sz="1800" dirty="0">
                <a:effectLst/>
                <a:latin typeface="Times New Roman" panose="02020603050405020304" pitchFamily="18" charset="0"/>
                <a:ea typeface="Times New Roman" panose="02020603050405020304" pitchFamily="18" charset="0"/>
              </a:rPr>
              <a:t>0        1	2</a:t>
            </a:r>
            <a:endParaRPr lang="hr-HR" sz="18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1600"/>
              </a:spcAft>
              <a:buNone/>
            </a:pPr>
            <a:endParaRPr dirty="0"/>
          </a:p>
        </p:txBody>
      </p:sp>
      <p:sp>
        <p:nvSpPr>
          <p:cNvPr id="639" name="Google Shape;639;p24"/>
          <p:cNvSpPr txBox="1">
            <a:spLocks noGrp="1"/>
          </p:cNvSpPr>
          <p:nvPr>
            <p:ph type="subTitle" idx="14"/>
          </p:nvPr>
        </p:nvSpPr>
        <p:spPr>
          <a:xfrm>
            <a:off x="7756165" y="4527471"/>
            <a:ext cx="2846700" cy="530700"/>
          </a:xfrm>
          <a:prstGeom prst="rect">
            <a:avLst/>
          </a:prstGeom>
        </p:spPr>
        <p:txBody>
          <a:bodyPr spcFirstLastPara="1" wrap="square" lIns="121900" tIns="121900" rIns="121900" bIns="121900" anchor="t" anchorCtr="0">
            <a:noAutofit/>
          </a:bodyPr>
          <a:lstStyle/>
          <a:p>
            <a:pPr marL="0" indent="0">
              <a:buSzPts val="852"/>
            </a:pPr>
            <a:r>
              <a:rPr lang="hr-BA" sz="1400" b="1" dirty="0">
                <a:effectLst/>
                <a:latin typeface="Times New Roman" panose="02020603050405020304" pitchFamily="18" charset="0"/>
                <a:ea typeface="Times New Roman" panose="02020603050405020304" pitchFamily="18" charset="0"/>
              </a:rPr>
              <a:t>5.GOVORNO JEZIČNI RAZVOJ DJETETA</a:t>
            </a:r>
            <a:endParaRPr lang="hr-HR" sz="14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SzPts val="852"/>
              <a:buNone/>
            </a:pPr>
            <a:endParaRPr dirty="0"/>
          </a:p>
        </p:txBody>
      </p:sp>
      <p:sp>
        <p:nvSpPr>
          <p:cNvPr id="640" name="Google Shape;640;p24"/>
          <p:cNvSpPr txBox="1">
            <a:spLocks noGrp="1"/>
          </p:cNvSpPr>
          <p:nvPr>
            <p:ph type="body" idx="15"/>
          </p:nvPr>
        </p:nvSpPr>
        <p:spPr>
          <a:xfrm>
            <a:off x="7756192" y="5244327"/>
            <a:ext cx="2846700" cy="1748290"/>
          </a:xfrm>
          <a:prstGeom prst="rect">
            <a:avLst/>
          </a:prstGeom>
        </p:spPr>
        <p:txBody>
          <a:bodyPr spcFirstLastPara="1" wrap="square" lIns="121900" tIns="121900" rIns="121900" bIns="121900" anchor="t" anchorCtr="0">
            <a:normAutofit fontScale="25000" lnSpcReduction="20000"/>
          </a:bodyPr>
          <a:lstStyle/>
          <a:p>
            <a:pPr marL="88900" indent="0" algn="l">
              <a:buNone/>
            </a:pPr>
            <a:r>
              <a:rPr lang="hr-BA" sz="4800" dirty="0">
                <a:effectLst/>
                <a:latin typeface="Times New Roman" panose="02020603050405020304" pitchFamily="18" charset="0"/>
                <a:ea typeface="Times New Roman" panose="02020603050405020304" pitchFamily="18" charset="0"/>
              </a:rPr>
              <a:t>Prepoznavanje slova     0	    1         2                              </a:t>
            </a:r>
          </a:p>
          <a:p>
            <a:pPr marL="88900" indent="0" algn="l">
              <a:buNone/>
            </a:pPr>
            <a:endParaRPr lang="hr-BA" sz="4800" dirty="0">
              <a:latin typeface="Times New Roman" panose="02020603050405020304" pitchFamily="18" charset="0"/>
              <a:ea typeface="Times New Roman" panose="02020603050405020304" pitchFamily="18" charset="0"/>
            </a:endParaRPr>
          </a:p>
          <a:p>
            <a:pPr marL="88900" indent="0" algn="l">
              <a:buNone/>
            </a:pPr>
            <a:r>
              <a:rPr lang="hr-BA" sz="4800" dirty="0">
                <a:effectLst/>
                <a:latin typeface="Times New Roman" panose="02020603050405020304" pitchFamily="18" charset="0"/>
                <a:ea typeface="Times New Roman" panose="02020603050405020304" pitchFamily="18" charset="0"/>
              </a:rPr>
              <a:t>Analiza                          0          1        2                                             </a:t>
            </a:r>
          </a:p>
          <a:p>
            <a:pPr marL="88900" indent="0" algn="l">
              <a:buNone/>
            </a:pPr>
            <a:endParaRPr lang="hr-BA" sz="4800" dirty="0">
              <a:latin typeface="Times New Roman" panose="02020603050405020304" pitchFamily="18" charset="0"/>
              <a:ea typeface="Times New Roman" panose="02020603050405020304" pitchFamily="18" charset="0"/>
            </a:endParaRPr>
          </a:p>
          <a:p>
            <a:pPr marL="88900" indent="0" algn="l">
              <a:buNone/>
            </a:pPr>
            <a:r>
              <a:rPr lang="hr-BA" sz="4800" dirty="0">
                <a:effectLst/>
                <a:latin typeface="Times New Roman" panose="02020603050405020304" pitchFamily="18" charset="0"/>
                <a:ea typeface="Times New Roman" panose="02020603050405020304" pitchFamily="18" charset="0"/>
              </a:rPr>
              <a:t>Sinteza                          0          1         2                                       </a:t>
            </a:r>
            <a:endParaRPr lang="hr-HR" sz="4800" dirty="0">
              <a:effectLst/>
              <a:latin typeface="Times New Roman" panose="02020603050405020304" pitchFamily="18" charset="0"/>
              <a:ea typeface="Times New Roman" panose="02020603050405020304" pitchFamily="18" charset="0"/>
            </a:endParaRPr>
          </a:p>
          <a:p>
            <a:pPr marL="88900" indent="0" algn="l">
              <a:buNone/>
            </a:pPr>
            <a:endParaRPr lang="hr-BA" sz="4800" dirty="0">
              <a:effectLst/>
              <a:latin typeface="Times New Roman" panose="02020603050405020304" pitchFamily="18" charset="0"/>
              <a:ea typeface="Times New Roman" panose="02020603050405020304" pitchFamily="18" charset="0"/>
            </a:endParaRPr>
          </a:p>
          <a:p>
            <a:pPr marL="88900" indent="0" algn="l">
              <a:buNone/>
            </a:pPr>
            <a:r>
              <a:rPr lang="hr-BA" sz="4800" dirty="0">
                <a:effectLst/>
                <a:latin typeface="Times New Roman" panose="02020603050405020304" pitchFamily="18" charset="0"/>
                <a:ea typeface="Times New Roman" panose="02020603050405020304" pitchFamily="18" charset="0"/>
              </a:rPr>
              <a:t>Čitanje                           0          1         2                               </a:t>
            </a:r>
          </a:p>
          <a:p>
            <a:pPr marL="88900" indent="0" algn="l">
              <a:buNone/>
            </a:pPr>
            <a:endParaRPr lang="hr-BA" sz="4800" dirty="0">
              <a:latin typeface="Times New Roman" panose="02020603050405020304" pitchFamily="18" charset="0"/>
              <a:ea typeface="Times New Roman" panose="02020603050405020304" pitchFamily="18" charset="0"/>
            </a:endParaRPr>
          </a:p>
          <a:p>
            <a:pPr marL="88900" indent="0" algn="l">
              <a:buNone/>
            </a:pPr>
            <a:r>
              <a:rPr lang="hr-BA" sz="4800" dirty="0">
                <a:effectLst/>
                <a:latin typeface="Times New Roman" panose="02020603050405020304" pitchFamily="18" charset="0"/>
                <a:ea typeface="Times New Roman" panose="02020603050405020304" pitchFamily="18" charset="0"/>
              </a:rPr>
              <a:t>Govor                             0          1         2                                                   </a:t>
            </a:r>
            <a:endParaRPr lang="hr-HR" sz="48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160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933C9E-DE66-1EA9-BB61-09E22EFCF3DB}"/>
              </a:ext>
            </a:extLst>
          </p:cNvPr>
          <p:cNvSpPr>
            <a:spLocks noGrp="1"/>
          </p:cNvSpPr>
          <p:nvPr>
            <p:ph type="title"/>
          </p:nvPr>
        </p:nvSpPr>
        <p:spPr/>
        <p:txBody>
          <a:bodyPr>
            <a:normAutofit fontScale="90000"/>
          </a:bodyPr>
          <a:lstStyle/>
          <a:p>
            <a:r>
              <a:rPr lang="hr-HR" dirty="0">
                <a:latin typeface="Times New Roman" panose="02020603050405020304" pitchFamily="18" charset="0"/>
                <a:cs typeface="Times New Roman" panose="02020603050405020304" pitchFamily="18" charset="0"/>
              </a:rPr>
              <a:t>Upitnik</a:t>
            </a:r>
          </a:p>
        </p:txBody>
      </p:sp>
      <p:sp>
        <p:nvSpPr>
          <p:cNvPr id="3" name="Podnaslov 2">
            <a:extLst>
              <a:ext uri="{FF2B5EF4-FFF2-40B4-BE49-F238E27FC236}">
                <a16:creationId xmlns:a16="http://schemas.microsoft.com/office/drawing/2014/main" id="{B708D2FD-AF8C-B7A4-3773-34B950B5D79C}"/>
              </a:ext>
            </a:extLst>
          </p:cNvPr>
          <p:cNvSpPr>
            <a:spLocks noGrp="1"/>
          </p:cNvSpPr>
          <p:nvPr>
            <p:ph type="subTitle" idx="1"/>
          </p:nvPr>
        </p:nvSpPr>
        <p:spPr>
          <a:xfrm>
            <a:off x="1500533" y="1644519"/>
            <a:ext cx="2846700" cy="763500"/>
          </a:xfrm>
        </p:spPr>
        <p:txBody>
          <a:bodyPr>
            <a:normAutofit fontScale="92500" lnSpcReduction="10000"/>
          </a:bodyPr>
          <a:lstStyle/>
          <a:p>
            <a:r>
              <a:rPr lang="hr-BA" sz="1600" b="1" dirty="0">
                <a:effectLst/>
                <a:latin typeface="Times New Roman" panose="02020603050405020304" pitchFamily="18" charset="0"/>
                <a:ea typeface="Times New Roman" panose="02020603050405020304" pitchFamily="18" charset="0"/>
              </a:rPr>
              <a:t>6.MATEMATIČKO PREDZNANJE         </a:t>
            </a:r>
            <a:endParaRPr lang="hr-HR" sz="1600" dirty="0">
              <a:effectLst/>
              <a:latin typeface="Times New Roman" panose="02020603050405020304" pitchFamily="18" charset="0"/>
              <a:ea typeface="Times New Roman" panose="02020603050405020304" pitchFamily="18" charset="0"/>
            </a:endParaRPr>
          </a:p>
          <a:p>
            <a:r>
              <a:rPr lang="hr-BA" sz="1800" dirty="0">
                <a:effectLst/>
                <a:latin typeface="Times New Roman" panose="02020603050405020304" pitchFamily="18" charset="0"/>
                <a:ea typeface="Times New Roman" panose="02020603050405020304" pitchFamily="18" charset="0"/>
              </a:rPr>
              <a:t> </a:t>
            </a:r>
            <a:endParaRPr lang="hr-HR" sz="1800" dirty="0">
              <a:effectLst/>
              <a:latin typeface="Times New Roman" panose="02020603050405020304" pitchFamily="18" charset="0"/>
              <a:ea typeface="Times New Roman" panose="02020603050405020304" pitchFamily="18" charset="0"/>
            </a:endParaRPr>
          </a:p>
          <a:p>
            <a:endParaRPr lang="hr-HR" dirty="0"/>
          </a:p>
        </p:txBody>
      </p:sp>
      <p:sp>
        <p:nvSpPr>
          <p:cNvPr id="4" name="Rezervirano mjesto teksta 3">
            <a:extLst>
              <a:ext uri="{FF2B5EF4-FFF2-40B4-BE49-F238E27FC236}">
                <a16:creationId xmlns:a16="http://schemas.microsoft.com/office/drawing/2014/main" id="{9FB6EB29-6EC7-D726-18D3-1D9E482CD706}"/>
              </a:ext>
            </a:extLst>
          </p:cNvPr>
          <p:cNvSpPr>
            <a:spLocks noGrp="1"/>
          </p:cNvSpPr>
          <p:nvPr>
            <p:ph type="body" idx="2"/>
          </p:nvPr>
        </p:nvSpPr>
        <p:spPr/>
        <p:txBody>
          <a:bodyPr>
            <a:normAutofit fontScale="25000" lnSpcReduction="20000"/>
          </a:bodyPr>
          <a:lstStyle/>
          <a:p>
            <a:pPr marL="88900" indent="0" algn="just">
              <a:buNone/>
            </a:pPr>
            <a:r>
              <a:rPr lang="hr-BA" sz="4800" dirty="0">
                <a:effectLst/>
                <a:latin typeface="Times New Roman" panose="02020603050405020304" pitchFamily="18" charset="0"/>
                <a:ea typeface="Times New Roman" panose="02020603050405020304" pitchFamily="18" charset="0"/>
              </a:rPr>
              <a:t>Brojenje od 1 do 10                                    </a:t>
            </a:r>
          </a:p>
          <a:p>
            <a:pPr marL="88900" indent="0" algn="just">
              <a:buNone/>
            </a:pPr>
            <a:r>
              <a:rPr lang="hr-BA" sz="4800" dirty="0">
                <a:effectLst/>
                <a:latin typeface="Times New Roman" panose="02020603050405020304" pitchFamily="18" charset="0"/>
                <a:ea typeface="Times New Roman" panose="02020603050405020304" pitchFamily="18" charset="0"/>
              </a:rPr>
              <a:t>Čitanje brojeva do 10                                     Pridruživanje broja količini elemenata</a:t>
            </a:r>
            <a:r>
              <a:rPr lang="hr-HR" sz="4800" dirty="0">
                <a:latin typeface="Times New Roman" panose="02020603050405020304" pitchFamily="18" charset="0"/>
                <a:ea typeface="Times New Roman" panose="02020603050405020304" pitchFamily="18" charset="0"/>
              </a:rPr>
              <a:t> danog skupa</a:t>
            </a:r>
          </a:p>
          <a:p>
            <a:pPr marL="88900" indent="0" algn="just">
              <a:buNone/>
            </a:pPr>
            <a:r>
              <a:rPr lang="hr-BA" sz="4800" dirty="0">
                <a:effectLst/>
                <a:latin typeface="Times New Roman" panose="02020603050405020304" pitchFamily="18" charset="0"/>
                <a:ea typeface="Times New Roman" panose="02020603050405020304" pitchFamily="18" charset="0"/>
              </a:rPr>
              <a:t>Određivanje odnosa među predmetima (</a:t>
            </a:r>
            <a:r>
              <a:rPr lang="hr-BA" sz="4800" dirty="0" err="1">
                <a:effectLst/>
                <a:latin typeface="Times New Roman" panose="02020603050405020304" pitchFamily="18" charset="0"/>
                <a:ea typeface="Times New Roman" panose="02020603050405020304" pitchFamily="18" charset="0"/>
              </a:rPr>
              <a:t>veće,manje,jednako</a:t>
            </a:r>
            <a:r>
              <a:rPr lang="hr-BA" sz="4800" dirty="0">
                <a:effectLst/>
                <a:latin typeface="Times New Roman" panose="02020603050405020304" pitchFamily="18" charset="0"/>
                <a:ea typeface="Times New Roman" panose="02020603050405020304" pitchFamily="18" charset="0"/>
              </a:rPr>
              <a:t>)                                        </a:t>
            </a:r>
            <a:r>
              <a:rPr lang="hr-BA" sz="4400" dirty="0">
                <a:effectLst/>
                <a:latin typeface="Times New Roman" panose="02020603050405020304" pitchFamily="18" charset="0"/>
                <a:ea typeface="Times New Roman" panose="02020603050405020304" pitchFamily="18" charset="0"/>
              </a:rPr>
              <a:t>0         1      2</a:t>
            </a:r>
            <a:endParaRPr lang="hr-HR" sz="4400" dirty="0">
              <a:effectLst/>
              <a:latin typeface="Times New Roman" panose="02020603050405020304" pitchFamily="18" charset="0"/>
              <a:ea typeface="Times New Roman" panose="02020603050405020304" pitchFamily="18" charset="0"/>
            </a:endParaRPr>
          </a:p>
          <a:p>
            <a:endParaRPr lang="hr-HR" dirty="0"/>
          </a:p>
        </p:txBody>
      </p:sp>
      <p:sp>
        <p:nvSpPr>
          <p:cNvPr id="5" name="Podnaslov 4">
            <a:extLst>
              <a:ext uri="{FF2B5EF4-FFF2-40B4-BE49-F238E27FC236}">
                <a16:creationId xmlns:a16="http://schemas.microsoft.com/office/drawing/2014/main" id="{97FDF313-BFF7-E32E-9E8D-F9A9B2269208}"/>
              </a:ext>
            </a:extLst>
          </p:cNvPr>
          <p:cNvSpPr>
            <a:spLocks noGrp="1"/>
          </p:cNvSpPr>
          <p:nvPr>
            <p:ph type="subTitle" idx="3"/>
          </p:nvPr>
        </p:nvSpPr>
        <p:spPr/>
        <p:txBody>
          <a:bodyPr>
            <a:normAutofit fontScale="70000" lnSpcReduction="20000"/>
          </a:bodyPr>
          <a:lstStyle/>
          <a:p>
            <a:r>
              <a:rPr lang="hr-BA" sz="2500" b="1" dirty="0">
                <a:effectLst/>
                <a:latin typeface="Times New Roman" panose="02020603050405020304" pitchFamily="18" charset="0"/>
                <a:ea typeface="Times New Roman" panose="02020603050405020304" pitchFamily="18" charset="0"/>
              </a:rPr>
              <a:t>7.IMENOVANJE BOJA</a:t>
            </a:r>
            <a:endParaRPr lang="hr-HR" dirty="0"/>
          </a:p>
        </p:txBody>
      </p:sp>
      <p:sp>
        <p:nvSpPr>
          <p:cNvPr id="6" name="Rezervirano mjesto teksta 5">
            <a:extLst>
              <a:ext uri="{FF2B5EF4-FFF2-40B4-BE49-F238E27FC236}">
                <a16:creationId xmlns:a16="http://schemas.microsoft.com/office/drawing/2014/main" id="{2A18DD70-4E04-0F33-2E67-28C223784E01}"/>
              </a:ext>
            </a:extLst>
          </p:cNvPr>
          <p:cNvSpPr>
            <a:spLocks noGrp="1"/>
          </p:cNvSpPr>
          <p:nvPr>
            <p:ph type="body" idx="4"/>
          </p:nvPr>
        </p:nvSpPr>
        <p:spPr/>
        <p:txBody>
          <a:bodyPr/>
          <a:lstStyle/>
          <a:p>
            <a:r>
              <a:rPr lang="hr-HR" sz="1400" dirty="0">
                <a:latin typeface="Times New Roman" panose="02020603050405020304" pitchFamily="18" charset="0"/>
                <a:cs typeface="Times New Roman" panose="02020603050405020304" pitchFamily="18" charset="0"/>
              </a:rPr>
              <a:t>Osnovne boje</a:t>
            </a:r>
          </a:p>
          <a:p>
            <a:endParaRPr lang="hr-HR" sz="1400" dirty="0">
              <a:latin typeface="Times New Roman" panose="02020603050405020304" pitchFamily="18" charset="0"/>
              <a:cs typeface="Times New Roman" panose="02020603050405020304" pitchFamily="18" charset="0"/>
            </a:endParaRPr>
          </a:p>
          <a:p>
            <a:r>
              <a:rPr lang="hr-HR" sz="1400" dirty="0">
                <a:latin typeface="Times New Roman" panose="02020603050405020304" pitchFamily="18" charset="0"/>
                <a:cs typeface="Times New Roman" panose="02020603050405020304" pitchFamily="18" charset="0"/>
              </a:rPr>
              <a:t>0   1     2</a:t>
            </a:r>
          </a:p>
          <a:p>
            <a:endParaRPr lang="hr-HR" dirty="0">
              <a:latin typeface="Times New Roman" panose="02020603050405020304" pitchFamily="18" charset="0"/>
              <a:cs typeface="Times New Roman" panose="02020603050405020304" pitchFamily="18" charset="0"/>
            </a:endParaRPr>
          </a:p>
        </p:txBody>
      </p:sp>
      <p:sp>
        <p:nvSpPr>
          <p:cNvPr id="7" name="Podnaslov 6">
            <a:extLst>
              <a:ext uri="{FF2B5EF4-FFF2-40B4-BE49-F238E27FC236}">
                <a16:creationId xmlns:a16="http://schemas.microsoft.com/office/drawing/2014/main" id="{A1192CE6-2DD6-836F-B271-31CCCBD4C687}"/>
              </a:ext>
            </a:extLst>
          </p:cNvPr>
          <p:cNvSpPr>
            <a:spLocks noGrp="1"/>
          </p:cNvSpPr>
          <p:nvPr>
            <p:ph type="subTitle" idx="5"/>
          </p:nvPr>
        </p:nvSpPr>
        <p:spPr/>
        <p:txBody>
          <a:bodyPr>
            <a:normAutofit fontScale="85000" lnSpcReduction="20000"/>
          </a:bodyPr>
          <a:lstStyle/>
          <a:p>
            <a:r>
              <a:rPr lang="hr-BA" sz="1800" b="1" dirty="0">
                <a:effectLst/>
                <a:latin typeface="Times New Roman" panose="02020603050405020304" pitchFamily="18" charset="0"/>
                <a:ea typeface="Times New Roman" panose="02020603050405020304" pitchFamily="18" charset="0"/>
              </a:rPr>
              <a:t>8.UOČAVANJE SLIČNOSTI I RAZLIKA </a:t>
            </a:r>
            <a:endParaRPr lang="hr-HR" dirty="0"/>
          </a:p>
        </p:txBody>
      </p:sp>
      <p:sp>
        <p:nvSpPr>
          <p:cNvPr id="8" name="Rezervirano mjesto teksta 7">
            <a:extLst>
              <a:ext uri="{FF2B5EF4-FFF2-40B4-BE49-F238E27FC236}">
                <a16:creationId xmlns:a16="http://schemas.microsoft.com/office/drawing/2014/main" id="{AD465FB3-8546-2EFC-C281-EA06A7B23DE8}"/>
              </a:ext>
            </a:extLst>
          </p:cNvPr>
          <p:cNvSpPr>
            <a:spLocks noGrp="1"/>
          </p:cNvSpPr>
          <p:nvPr>
            <p:ph type="body" idx="6"/>
          </p:nvPr>
        </p:nvSpPr>
        <p:spPr/>
        <p:txBody>
          <a:bodyPr>
            <a:normAutofit fontScale="92500" lnSpcReduction="10000"/>
          </a:bodyPr>
          <a:lstStyle/>
          <a:p>
            <a:pPr marL="88900" indent="0" algn="l">
              <a:buNone/>
            </a:pPr>
            <a:r>
              <a:rPr lang="hr-BA" sz="1400" dirty="0">
                <a:effectLst/>
                <a:latin typeface="Times New Roman" panose="02020603050405020304" pitchFamily="18" charset="0"/>
                <a:ea typeface="Times New Roman" panose="02020603050405020304" pitchFamily="18" charset="0"/>
              </a:rPr>
              <a:t>Tražimo od djeteta da uoči što je </a:t>
            </a:r>
            <a:r>
              <a:rPr lang="hr-BA" sz="1400" dirty="0" err="1">
                <a:effectLst/>
                <a:latin typeface="Times New Roman" panose="02020603050405020304" pitchFamily="18" charset="0"/>
                <a:ea typeface="Times New Roman" panose="02020603050405020304" pitchFamily="18" charset="0"/>
              </a:rPr>
              <a:t>slično,a</a:t>
            </a:r>
            <a:r>
              <a:rPr lang="hr-BA" sz="1400" dirty="0">
                <a:effectLst/>
                <a:latin typeface="Times New Roman" panose="02020603050405020304" pitchFamily="18" charset="0"/>
                <a:ea typeface="Times New Roman" panose="02020603050405020304" pitchFamily="18" charset="0"/>
              </a:rPr>
              <a:t> što</a:t>
            </a:r>
            <a:r>
              <a:rPr lang="hr-HR" sz="1400" dirty="0">
                <a:latin typeface="Times New Roman" panose="02020603050405020304" pitchFamily="18" charset="0"/>
                <a:ea typeface="Times New Roman" panose="02020603050405020304" pitchFamily="18" charset="0"/>
              </a:rPr>
              <a:t> </a:t>
            </a:r>
            <a:r>
              <a:rPr lang="hr-BA" sz="1400" dirty="0">
                <a:effectLst/>
                <a:latin typeface="Times New Roman" panose="02020603050405020304" pitchFamily="18" charset="0"/>
                <a:ea typeface="Times New Roman" panose="02020603050405020304" pitchFamily="18" charset="0"/>
              </a:rPr>
              <a:t>različito na primjeru </a:t>
            </a:r>
            <a:r>
              <a:rPr lang="hr-BA" sz="1400" dirty="0" err="1">
                <a:effectLst/>
                <a:latin typeface="Times New Roman" panose="02020603050405020304" pitchFamily="18" charset="0"/>
                <a:ea typeface="Times New Roman" panose="02020603050405020304" pitchFamily="18" charset="0"/>
              </a:rPr>
              <a:t>likova,slova</a:t>
            </a:r>
            <a:r>
              <a:rPr lang="hr-BA" sz="1400" dirty="0">
                <a:effectLst/>
                <a:latin typeface="Times New Roman" panose="02020603050405020304" pitchFamily="18" charset="0"/>
                <a:ea typeface="Times New Roman" panose="02020603050405020304" pitchFamily="18" charset="0"/>
              </a:rPr>
              <a:t> i brojeva     </a:t>
            </a:r>
          </a:p>
          <a:p>
            <a:pPr marL="88900" indent="0" algn="l">
              <a:buNone/>
            </a:pPr>
            <a:endParaRPr lang="hr-BA" sz="1400" dirty="0">
              <a:latin typeface="Times New Roman" panose="02020603050405020304" pitchFamily="18" charset="0"/>
              <a:ea typeface="Times New Roman" panose="02020603050405020304" pitchFamily="18" charset="0"/>
            </a:endParaRPr>
          </a:p>
          <a:p>
            <a:pPr marL="88900" indent="0" algn="l">
              <a:buNone/>
            </a:pPr>
            <a:r>
              <a:rPr lang="hr-BA" sz="1400" dirty="0">
                <a:effectLst/>
                <a:latin typeface="Times New Roman" panose="02020603050405020304" pitchFamily="18" charset="0"/>
                <a:ea typeface="Times New Roman" panose="02020603050405020304" pitchFamily="18" charset="0"/>
              </a:rPr>
              <a:t>0        1           2                                                </a:t>
            </a:r>
            <a:endParaRPr lang="hr-HR" sz="1400" dirty="0">
              <a:effectLst/>
              <a:latin typeface="Times New Roman" panose="02020603050405020304" pitchFamily="18" charset="0"/>
              <a:ea typeface="Times New Roman" panose="02020603050405020304" pitchFamily="18" charset="0"/>
            </a:endParaRPr>
          </a:p>
          <a:p>
            <a:endParaRPr lang="hr-HR" dirty="0"/>
          </a:p>
        </p:txBody>
      </p:sp>
      <p:sp>
        <p:nvSpPr>
          <p:cNvPr id="9" name="Podnaslov 8">
            <a:extLst>
              <a:ext uri="{FF2B5EF4-FFF2-40B4-BE49-F238E27FC236}">
                <a16:creationId xmlns:a16="http://schemas.microsoft.com/office/drawing/2014/main" id="{A2BD650B-9818-740C-A912-FCE89E008DC5}"/>
              </a:ext>
            </a:extLst>
          </p:cNvPr>
          <p:cNvSpPr>
            <a:spLocks noGrp="1"/>
          </p:cNvSpPr>
          <p:nvPr>
            <p:ph type="subTitle" idx="7"/>
          </p:nvPr>
        </p:nvSpPr>
        <p:spPr/>
        <p:txBody>
          <a:bodyPr>
            <a:normAutofit fontScale="85000" lnSpcReduction="20000"/>
          </a:bodyPr>
          <a:lstStyle/>
          <a:p>
            <a:r>
              <a:rPr lang="hr-BA" sz="1800" b="1" dirty="0">
                <a:effectLst/>
                <a:latin typeface="Times New Roman" panose="02020603050405020304" pitchFamily="18" charset="0"/>
                <a:ea typeface="Times New Roman" panose="02020603050405020304" pitchFamily="18" charset="0"/>
              </a:rPr>
              <a:t>9.GRAFOMOTORNI RAZVOJ</a:t>
            </a:r>
            <a:endParaRPr lang="hr-HR" sz="1800" b="1" dirty="0">
              <a:effectLst/>
              <a:latin typeface="Times New Roman" panose="02020603050405020304" pitchFamily="18" charset="0"/>
              <a:ea typeface="Times New Roman" panose="02020603050405020304" pitchFamily="18" charset="0"/>
            </a:endParaRPr>
          </a:p>
          <a:p>
            <a:endParaRPr lang="hr-HR" dirty="0"/>
          </a:p>
        </p:txBody>
      </p:sp>
      <p:sp>
        <p:nvSpPr>
          <p:cNvPr id="10" name="Rezervirano mjesto teksta 9">
            <a:extLst>
              <a:ext uri="{FF2B5EF4-FFF2-40B4-BE49-F238E27FC236}">
                <a16:creationId xmlns:a16="http://schemas.microsoft.com/office/drawing/2014/main" id="{BBE080DF-D540-0BD1-B7D9-CC3B6A752C77}"/>
              </a:ext>
            </a:extLst>
          </p:cNvPr>
          <p:cNvSpPr>
            <a:spLocks noGrp="1"/>
          </p:cNvSpPr>
          <p:nvPr>
            <p:ph type="body" idx="8"/>
          </p:nvPr>
        </p:nvSpPr>
        <p:spPr/>
        <p:txBody>
          <a:bodyPr>
            <a:normAutofit lnSpcReduction="10000"/>
          </a:bodyPr>
          <a:lstStyle/>
          <a:p>
            <a:r>
              <a:rPr lang="hr-BA" sz="1800" dirty="0">
                <a:effectLst/>
                <a:latin typeface="Times New Roman" panose="02020603050405020304" pitchFamily="18" charset="0"/>
                <a:ea typeface="Times New Roman" panose="02020603050405020304" pitchFamily="18" charset="0"/>
              </a:rPr>
              <a:t> </a:t>
            </a:r>
            <a:r>
              <a:rPr lang="hr-BA" sz="1500" dirty="0">
                <a:effectLst/>
                <a:latin typeface="Times New Roman" panose="02020603050405020304" pitchFamily="18" charset="0"/>
                <a:ea typeface="Times New Roman" panose="02020603050405020304" pitchFamily="18" charset="0"/>
              </a:rPr>
              <a:t>Dijete na posebno pripremljenom papiru preslikava zadane elemente</a:t>
            </a:r>
          </a:p>
          <a:p>
            <a:r>
              <a:rPr lang="hr-HR" sz="1500" dirty="0">
                <a:latin typeface="Times New Roman" panose="02020603050405020304" pitchFamily="18" charset="0"/>
              </a:rPr>
              <a:t>0    1      2</a:t>
            </a:r>
            <a:endParaRPr lang="hr-BA" sz="1500" dirty="0">
              <a:latin typeface="Times New Roman" panose="02020603050405020304" pitchFamily="18" charset="0"/>
            </a:endParaRPr>
          </a:p>
        </p:txBody>
      </p:sp>
      <p:sp>
        <p:nvSpPr>
          <p:cNvPr id="11" name="Podnaslov 10">
            <a:extLst>
              <a:ext uri="{FF2B5EF4-FFF2-40B4-BE49-F238E27FC236}">
                <a16:creationId xmlns:a16="http://schemas.microsoft.com/office/drawing/2014/main" id="{89CD019A-1B9C-E250-8656-FE960550458A}"/>
              </a:ext>
            </a:extLst>
          </p:cNvPr>
          <p:cNvSpPr>
            <a:spLocks noGrp="1"/>
          </p:cNvSpPr>
          <p:nvPr>
            <p:ph type="subTitle" idx="9"/>
          </p:nvPr>
        </p:nvSpPr>
        <p:spPr/>
        <p:txBody>
          <a:bodyPr>
            <a:normAutofit fontScale="85000" lnSpcReduction="20000"/>
          </a:bodyPr>
          <a:lstStyle/>
          <a:p>
            <a:r>
              <a:rPr lang="hr-BA" sz="1800" b="1" dirty="0">
                <a:effectLst/>
                <a:latin typeface="Times New Roman" panose="02020603050405020304" pitchFamily="18" charset="0"/>
                <a:ea typeface="Times New Roman" panose="02020603050405020304" pitchFamily="18" charset="0"/>
              </a:rPr>
              <a:t>10.PROSTORNA ORJENTACIJA</a:t>
            </a:r>
            <a:endParaRPr lang="hr-HR" sz="1800" dirty="0">
              <a:effectLst/>
              <a:latin typeface="Times New Roman" panose="02020603050405020304" pitchFamily="18" charset="0"/>
              <a:ea typeface="Times New Roman" panose="02020603050405020304" pitchFamily="18" charset="0"/>
            </a:endParaRPr>
          </a:p>
          <a:p>
            <a:endParaRPr lang="hr-HR" dirty="0"/>
          </a:p>
        </p:txBody>
      </p:sp>
      <p:sp>
        <p:nvSpPr>
          <p:cNvPr id="12" name="Rezervirano mjesto teksta 11">
            <a:extLst>
              <a:ext uri="{FF2B5EF4-FFF2-40B4-BE49-F238E27FC236}">
                <a16:creationId xmlns:a16="http://schemas.microsoft.com/office/drawing/2014/main" id="{EC6A2D8E-6361-7E27-B02C-F14C90EE2C9E}"/>
              </a:ext>
            </a:extLst>
          </p:cNvPr>
          <p:cNvSpPr>
            <a:spLocks noGrp="1"/>
          </p:cNvSpPr>
          <p:nvPr>
            <p:ph type="body" idx="13"/>
          </p:nvPr>
        </p:nvSpPr>
        <p:spPr/>
        <p:txBody>
          <a:bodyPr/>
          <a:lstStyle/>
          <a:p>
            <a:pPr marL="88900" indent="0">
              <a:buNone/>
            </a:pPr>
            <a:r>
              <a:rPr lang="hr-BA" sz="1800" dirty="0" err="1">
                <a:effectLst/>
                <a:latin typeface="Times New Roman" panose="02020603050405020304" pitchFamily="18" charset="0"/>
                <a:ea typeface="Times New Roman" panose="02020603050405020304" pitchFamily="18" charset="0"/>
              </a:rPr>
              <a:t>Osnovno:gore,dolje,lijevo,desno</a:t>
            </a:r>
            <a:r>
              <a:rPr lang="hr-BA" sz="1800" dirty="0">
                <a:effectLst/>
                <a:latin typeface="Times New Roman" panose="02020603050405020304" pitchFamily="18" charset="0"/>
                <a:ea typeface="Times New Roman" panose="02020603050405020304" pitchFamily="18" charset="0"/>
              </a:rPr>
              <a:t> </a:t>
            </a:r>
            <a:endParaRPr lang="hr-HR" dirty="0"/>
          </a:p>
        </p:txBody>
      </p:sp>
      <p:sp>
        <p:nvSpPr>
          <p:cNvPr id="13" name="Podnaslov 12">
            <a:extLst>
              <a:ext uri="{FF2B5EF4-FFF2-40B4-BE49-F238E27FC236}">
                <a16:creationId xmlns:a16="http://schemas.microsoft.com/office/drawing/2014/main" id="{AE6DE1F8-99DE-2785-2252-2F76FCFC1EE9}"/>
              </a:ext>
            </a:extLst>
          </p:cNvPr>
          <p:cNvSpPr>
            <a:spLocks noGrp="1"/>
          </p:cNvSpPr>
          <p:nvPr>
            <p:ph type="subTitle" idx="14"/>
          </p:nvPr>
        </p:nvSpPr>
        <p:spPr/>
        <p:txBody>
          <a:bodyPr>
            <a:normAutofit/>
          </a:bodyPr>
          <a:lstStyle/>
          <a:p>
            <a:r>
              <a:rPr lang="hr-BA" sz="1400" b="1" dirty="0">
                <a:latin typeface="Times New Roman" panose="02020603050405020304" pitchFamily="18" charset="0"/>
                <a:ea typeface="Times New Roman" panose="02020603050405020304" pitchFamily="18" charset="0"/>
              </a:rPr>
              <a:t>DOMINANTNA RUKA</a:t>
            </a:r>
            <a:r>
              <a:rPr lang="hr-BA" sz="1400" b="1" dirty="0">
                <a:effectLst/>
                <a:latin typeface="Times New Roman" panose="02020603050405020304" pitchFamily="18" charset="0"/>
                <a:ea typeface="Times New Roman" panose="02020603050405020304" pitchFamily="18" charset="0"/>
              </a:rPr>
              <a:t>         </a:t>
            </a:r>
            <a:endParaRPr lang="hr-HR" sz="1400" dirty="0">
              <a:effectLst/>
              <a:latin typeface="Times New Roman" panose="02020603050405020304" pitchFamily="18" charset="0"/>
              <a:ea typeface="Times New Roman" panose="02020603050405020304" pitchFamily="18" charset="0"/>
            </a:endParaRPr>
          </a:p>
          <a:p>
            <a:endParaRPr lang="hr-HR" dirty="0"/>
          </a:p>
        </p:txBody>
      </p:sp>
      <p:sp>
        <p:nvSpPr>
          <p:cNvPr id="14" name="Rezervirano mjesto teksta 13">
            <a:extLst>
              <a:ext uri="{FF2B5EF4-FFF2-40B4-BE49-F238E27FC236}">
                <a16:creationId xmlns:a16="http://schemas.microsoft.com/office/drawing/2014/main" id="{C736E1E0-8449-2E5E-A4CB-C52508E3FE1A}"/>
              </a:ext>
            </a:extLst>
          </p:cNvPr>
          <p:cNvSpPr>
            <a:spLocks noGrp="1"/>
          </p:cNvSpPr>
          <p:nvPr>
            <p:ph type="body" idx="15"/>
          </p:nvPr>
        </p:nvSpPr>
        <p:spPr/>
        <p:txBody>
          <a:bodyPr/>
          <a:lstStyle/>
          <a:p>
            <a:pPr marL="88900" indent="0">
              <a:buNone/>
            </a:pPr>
            <a:r>
              <a:rPr lang="hr-BA" sz="1200" b="1" dirty="0">
                <a:effectLst/>
                <a:latin typeface="Times New Roman" panose="02020603050405020304" pitchFamily="18" charset="0"/>
                <a:ea typeface="Times New Roman" panose="02020603050405020304" pitchFamily="18" charset="0"/>
              </a:rPr>
              <a:t>L        D         A</a:t>
            </a:r>
            <a:endParaRPr lang="hr-HR" sz="1200" dirty="0">
              <a:effectLst/>
              <a:latin typeface="Times New Roman" panose="02020603050405020304" pitchFamily="18" charset="0"/>
              <a:ea typeface="Times New Roman" panose="02020603050405020304" pitchFamily="18" charset="0"/>
            </a:endParaRPr>
          </a:p>
          <a:p>
            <a:pPr marL="88900" indent="0">
              <a:buNone/>
            </a:pPr>
            <a:r>
              <a:rPr lang="hr-HR" sz="1400" dirty="0">
                <a:latin typeface="Times New Roman" panose="02020603050405020304" pitchFamily="18" charset="0"/>
                <a:cs typeface="Times New Roman" panose="02020603050405020304" pitchFamily="18" charset="0"/>
              </a:rPr>
              <a:t>(</a:t>
            </a:r>
            <a:r>
              <a:rPr lang="hr-HR" sz="1400" dirty="0" err="1">
                <a:latin typeface="Times New Roman" panose="02020603050405020304" pitchFamily="18" charset="0"/>
                <a:cs typeface="Times New Roman" panose="02020603050405020304" pitchFamily="18" charset="0"/>
              </a:rPr>
              <a:t>ambidexter</a:t>
            </a:r>
            <a:r>
              <a:rPr lang="hr-HR"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5825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8298B29-B219-1763-35EF-CDA13ECB44D8}"/>
              </a:ext>
            </a:extLst>
          </p:cNvPr>
          <p:cNvSpPr>
            <a:spLocks noGrp="1"/>
          </p:cNvSpPr>
          <p:nvPr>
            <p:ph type="title"/>
          </p:nvPr>
        </p:nvSpPr>
        <p:spPr/>
        <p:txBody>
          <a:bodyPr>
            <a:normAutofit/>
          </a:bodyPr>
          <a:lstStyle/>
          <a:p>
            <a:r>
              <a:rPr lang="hr-HR" sz="1600" dirty="0">
                <a:latin typeface="Times New Roman" panose="02020603050405020304" pitchFamily="18" charset="0"/>
                <a:cs typeface="Times New Roman" panose="02020603050405020304" pitchFamily="18" charset="0"/>
              </a:rPr>
              <a:t>PRILAGODBA UPITNIKA</a:t>
            </a:r>
          </a:p>
        </p:txBody>
      </p:sp>
      <p:sp>
        <p:nvSpPr>
          <p:cNvPr id="3" name="Rezervirano mjesto teksta 2">
            <a:extLst>
              <a:ext uri="{FF2B5EF4-FFF2-40B4-BE49-F238E27FC236}">
                <a16:creationId xmlns:a16="http://schemas.microsoft.com/office/drawing/2014/main" id="{65A733D7-114D-FCBC-0809-25CB89AA76C8}"/>
              </a:ext>
            </a:extLst>
          </p:cNvPr>
          <p:cNvSpPr>
            <a:spLocks noGrp="1"/>
          </p:cNvSpPr>
          <p:nvPr>
            <p:ph type="body" idx="1"/>
          </p:nvPr>
        </p:nvSpPr>
        <p:spPr>
          <a:xfrm>
            <a:off x="1261351" y="2982241"/>
            <a:ext cx="5828100" cy="2353500"/>
          </a:xfrm>
        </p:spPr>
        <p:txBody>
          <a:bodyPr>
            <a:normAutofit/>
          </a:bodyPr>
          <a:lstStyle/>
          <a:p>
            <a:pPr>
              <a:buFont typeface="Arial" panose="020B0604020202020204" pitchFamily="34" charset="0"/>
              <a:buChar char="•"/>
            </a:pPr>
            <a:r>
              <a:rPr lang="hr-HR" sz="1600" dirty="0">
                <a:latin typeface="Times New Roman" panose="02020603050405020304" pitchFamily="18" charset="0"/>
                <a:cs typeface="Times New Roman" panose="02020603050405020304" pitchFamily="18" charset="0"/>
              </a:rPr>
              <a:t>Kroz crtež, metodom izbora</a:t>
            </a:r>
          </a:p>
          <a:p>
            <a:pPr>
              <a:buFont typeface="Arial" panose="020B0604020202020204" pitchFamily="34" charset="0"/>
              <a:buChar char="•"/>
            </a:pPr>
            <a:r>
              <a:rPr lang="hr-HR" sz="1600" dirty="0">
                <a:latin typeface="Times New Roman" panose="02020603050405020304" pitchFamily="18" charset="0"/>
                <a:cs typeface="Times New Roman" panose="02020603050405020304" pitchFamily="18" charset="0"/>
              </a:rPr>
              <a:t>Povezivanje riječi i slike</a:t>
            </a:r>
          </a:p>
          <a:p>
            <a:pPr>
              <a:buFont typeface="Arial" panose="020B0604020202020204" pitchFamily="34" charset="0"/>
              <a:buChar char="•"/>
            </a:pPr>
            <a:r>
              <a:rPr lang="hr-HR" sz="1600" dirty="0">
                <a:latin typeface="Times New Roman" panose="02020603050405020304" pitchFamily="18" charset="0"/>
                <a:cs typeface="Times New Roman" panose="02020603050405020304" pitchFamily="18" charset="0"/>
              </a:rPr>
              <a:t>Pokazivanjem</a:t>
            </a:r>
          </a:p>
        </p:txBody>
      </p:sp>
      <p:pic>
        <p:nvPicPr>
          <p:cNvPr id="6" name="Rezervirano mjesto slike 5">
            <a:extLst>
              <a:ext uri="{FF2B5EF4-FFF2-40B4-BE49-F238E27FC236}">
                <a16:creationId xmlns:a16="http://schemas.microsoft.com/office/drawing/2014/main" id="{EBB4AFD2-45C6-94DA-688B-B9B9E15532F8}"/>
              </a:ext>
            </a:extLst>
          </p:cNvPr>
          <p:cNvPicPr>
            <a:picLocks noGrp="1" noChangeAspect="1"/>
          </p:cNvPicPr>
          <p:nvPr>
            <p:ph type="pic" idx="2"/>
          </p:nvPr>
        </p:nvPicPr>
        <p:blipFill>
          <a:blip r:embed="rId2"/>
          <a:srcRect t="12478" b="12478"/>
          <a:stretch>
            <a:fillRect/>
          </a:stretch>
        </p:blipFill>
        <p:spPr>
          <a:xfrm>
            <a:off x="7089451" y="848498"/>
            <a:ext cx="4838937" cy="5288692"/>
          </a:xfrm>
        </p:spPr>
      </p:pic>
    </p:spTree>
    <p:extLst>
      <p:ext uri="{BB962C8B-B14F-4D97-AF65-F5344CB8AC3E}">
        <p14:creationId xmlns:p14="http://schemas.microsoft.com/office/powerpoint/2010/main" val="884280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0D22968-C22A-F640-9FE4-D60EB169A77C}"/>
              </a:ext>
            </a:extLst>
          </p:cNvPr>
          <p:cNvSpPr>
            <a:spLocks noGrp="1"/>
          </p:cNvSpPr>
          <p:nvPr>
            <p:ph type="title"/>
          </p:nvPr>
        </p:nvSpPr>
        <p:spPr/>
        <p:txBody>
          <a:bodyPr>
            <a:normAutofit/>
          </a:bodyPr>
          <a:lstStyle/>
          <a:p>
            <a:r>
              <a:rPr lang="hr-HR" sz="1400" dirty="0">
                <a:latin typeface="Times New Roman" panose="02020603050405020304" pitchFamily="18" charset="0"/>
                <a:cs typeface="Times New Roman" panose="02020603050405020304" pitchFamily="18" charset="0"/>
              </a:rPr>
              <a:t>REZULTATI UPITNIKA-29/36</a:t>
            </a:r>
          </a:p>
        </p:txBody>
      </p:sp>
      <p:sp>
        <p:nvSpPr>
          <p:cNvPr id="3" name="Rezervirano mjesto teksta 2">
            <a:extLst>
              <a:ext uri="{FF2B5EF4-FFF2-40B4-BE49-F238E27FC236}">
                <a16:creationId xmlns:a16="http://schemas.microsoft.com/office/drawing/2014/main" id="{DA6857D0-3CF4-085F-F9AD-DFE09DF3ADB9}"/>
              </a:ext>
            </a:extLst>
          </p:cNvPr>
          <p:cNvSpPr>
            <a:spLocks noGrp="1"/>
          </p:cNvSpPr>
          <p:nvPr>
            <p:ph type="body" idx="1"/>
          </p:nvPr>
        </p:nvSpPr>
        <p:spPr/>
        <p:txBody>
          <a:bodyPr>
            <a:normAutofit fontScale="92500" lnSpcReduction="10000"/>
          </a:bodyPr>
          <a:lstStyle/>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Opći podatci (kroz crtež)-2</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Snalaženje u vremenu -2</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Vizualno pamćenje-2</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Sposobnost generalizacije-2</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Govorno jezični razvoj-6/10</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Matematičko predznanje-6/8</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Imenovanje boja-2</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Uočavanje sličnosti i razlika-2</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Prostorna orhjentacija-2</a:t>
            </a:r>
          </a:p>
          <a:p>
            <a:pPr>
              <a:buFont typeface="Arial" panose="020B0604020202020204" pitchFamily="34" charset="0"/>
              <a:buChar char="•"/>
            </a:pPr>
            <a:r>
              <a:rPr lang="hr-HR" sz="1400" dirty="0" err="1">
                <a:latin typeface="Times New Roman" panose="02020603050405020304" pitchFamily="18" charset="0"/>
                <a:cs typeface="Times New Roman" panose="02020603050405020304" pitchFamily="18" charset="0"/>
              </a:rPr>
              <a:t>Grafomotorni</a:t>
            </a:r>
            <a:r>
              <a:rPr lang="hr-HR" sz="1400" dirty="0">
                <a:latin typeface="Times New Roman" panose="02020603050405020304" pitchFamily="18" charset="0"/>
                <a:cs typeface="Times New Roman" panose="02020603050405020304" pitchFamily="18" charset="0"/>
              </a:rPr>
              <a:t> razvoj-2</a:t>
            </a:r>
          </a:p>
        </p:txBody>
      </p:sp>
      <p:pic>
        <p:nvPicPr>
          <p:cNvPr id="6" name="Rezervirano mjesto slike 5" descr="Slika na kojoj se prikazuje tekst, stacionarno, papir, rukopis&#10;&#10;Opis je automatski generiran">
            <a:extLst>
              <a:ext uri="{FF2B5EF4-FFF2-40B4-BE49-F238E27FC236}">
                <a16:creationId xmlns:a16="http://schemas.microsoft.com/office/drawing/2014/main" id="{0EC0699E-BAF1-9CA6-C9D9-7658A200DA42}"/>
              </a:ext>
            </a:extLst>
          </p:cNvPr>
          <p:cNvPicPr>
            <a:picLocks noGrp="1" noChangeAspect="1"/>
          </p:cNvPicPr>
          <p:nvPr>
            <p:ph type="pic" idx="2"/>
          </p:nvPr>
        </p:nvPicPr>
        <p:blipFill>
          <a:blip r:embed="rId2"/>
          <a:srcRect l="12500" r="12500"/>
          <a:stretch>
            <a:fillRect/>
          </a:stretch>
        </p:blipFill>
        <p:spPr>
          <a:xfrm rot="5400000">
            <a:off x="7004799" y="1683158"/>
            <a:ext cx="4434922" cy="4736757"/>
          </a:xfrm>
        </p:spPr>
      </p:pic>
    </p:spTree>
    <p:extLst>
      <p:ext uri="{BB962C8B-B14F-4D97-AF65-F5344CB8AC3E}">
        <p14:creationId xmlns:p14="http://schemas.microsoft.com/office/powerpoint/2010/main" val="2469229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C6225F-F7E7-FAC1-2134-64F139BE507D}"/>
              </a:ext>
            </a:extLst>
          </p:cNvPr>
          <p:cNvSpPr>
            <a:spLocks noGrp="1"/>
          </p:cNvSpPr>
          <p:nvPr>
            <p:ph type="title"/>
          </p:nvPr>
        </p:nvSpPr>
        <p:spPr/>
        <p:txBody>
          <a:bodyPr>
            <a:normAutofit/>
          </a:bodyPr>
          <a:lstStyle/>
          <a:p>
            <a:r>
              <a:rPr lang="hr-HR" sz="1400" dirty="0">
                <a:latin typeface="Times New Roman" panose="02020603050405020304" pitchFamily="18" charset="0"/>
                <a:cs typeface="Times New Roman" panose="02020603050405020304" pitchFamily="18" charset="0"/>
              </a:rPr>
              <a:t>ANALIZA UPITNIKA</a:t>
            </a:r>
          </a:p>
        </p:txBody>
      </p:sp>
      <p:sp>
        <p:nvSpPr>
          <p:cNvPr id="3" name="Rezervirano mjesto teksta 2">
            <a:extLst>
              <a:ext uri="{FF2B5EF4-FFF2-40B4-BE49-F238E27FC236}">
                <a16:creationId xmlns:a16="http://schemas.microsoft.com/office/drawing/2014/main" id="{EE8EB7BE-165D-75D0-8073-88967BAD941A}"/>
              </a:ext>
            </a:extLst>
          </p:cNvPr>
          <p:cNvSpPr>
            <a:spLocks noGrp="1"/>
          </p:cNvSpPr>
          <p:nvPr>
            <p:ph type="body" idx="1"/>
          </p:nvPr>
        </p:nvSpPr>
        <p:spPr/>
        <p:txBody>
          <a:bodyPr>
            <a:normAutofit fontScale="62500" lnSpcReduction="20000"/>
          </a:bodyPr>
          <a:lstStyle/>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Pravilno precrtava oblike, uočava sličnosti i razlike</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Piše svoje ime, navodi članove obitelji kroz crtež</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Crta dnevne aktivnosti i predmete koje treba zapamtiti (čarobna vreća)</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Sparuje riječi i slike voća, povrća (</a:t>
            </a:r>
            <a:r>
              <a:rPr lang="hr-HR" dirty="0" err="1">
                <a:latin typeface="Times New Roman" panose="02020603050405020304" pitchFamily="18" charset="0"/>
                <a:cs typeface="Times New Roman" panose="02020603050405020304" pitchFamily="18" charset="0"/>
              </a:rPr>
              <a:t>generalizaciaj</a:t>
            </a:r>
            <a:r>
              <a:rPr lang="hr-HR"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Piše brojeve i slova</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Slaže </a:t>
            </a:r>
            <a:r>
              <a:rPr lang="hr-HR" dirty="0" err="1">
                <a:latin typeface="Times New Roman" panose="02020603050405020304" pitchFamily="18" charset="0"/>
                <a:cs typeface="Times New Roman" panose="02020603050405020304" pitchFamily="18" charset="0"/>
              </a:rPr>
              <a:t>puzle</a:t>
            </a:r>
            <a:r>
              <a:rPr lang="hr-HR" dirty="0">
                <a:latin typeface="Times New Roman" panose="02020603050405020304" pitchFamily="18" charset="0"/>
                <a:cs typeface="Times New Roman" panose="02020603050405020304" pitchFamily="18" charset="0"/>
              </a:rPr>
              <a:t> od 8 i više dijelova</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Pokazuje i boja (osnovne boje)</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Prostornu orijentaciju pokazuje na papiru u odnosu na zadanu sliku</a:t>
            </a:r>
          </a:p>
          <a:p>
            <a:pPr>
              <a:buFont typeface="Arial" panose="020B0604020202020204" pitchFamily="34" charset="0"/>
              <a:buChar char="•"/>
            </a:pPr>
            <a:r>
              <a:rPr lang="hr-HR" dirty="0">
                <a:latin typeface="Times New Roman" panose="02020603050405020304" pitchFamily="18" charset="0"/>
                <a:cs typeface="Times New Roman" panose="02020603050405020304" pitchFamily="18" charset="0"/>
              </a:rPr>
              <a:t>29/36 bodova</a:t>
            </a:r>
          </a:p>
        </p:txBody>
      </p:sp>
      <p:pic>
        <p:nvPicPr>
          <p:cNvPr id="6" name="Rezervirano mjesto slike 5">
            <a:extLst>
              <a:ext uri="{FF2B5EF4-FFF2-40B4-BE49-F238E27FC236}">
                <a16:creationId xmlns:a16="http://schemas.microsoft.com/office/drawing/2014/main" id="{6CD3534E-DCED-F5F1-F392-CABBB37906D6}"/>
              </a:ext>
            </a:extLst>
          </p:cNvPr>
          <p:cNvPicPr>
            <a:picLocks noGrp="1" noChangeAspect="1"/>
          </p:cNvPicPr>
          <p:nvPr>
            <p:ph type="pic" idx="2"/>
          </p:nvPr>
        </p:nvPicPr>
        <p:blipFill>
          <a:blip r:embed="rId2"/>
          <a:srcRect l="12500" r="12500"/>
          <a:stretch>
            <a:fillRect/>
          </a:stretch>
        </p:blipFill>
        <p:spPr>
          <a:xfrm rot="5400000">
            <a:off x="7152394" y="920690"/>
            <a:ext cx="4691663" cy="4646139"/>
          </a:xfrm>
        </p:spPr>
      </p:pic>
    </p:spTree>
    <p:extLst>
      <p:ext uri="{BB962C8B-B14F-4D97-AF65-F5344CB8AC3E}">
        <p14:creationId xmlns:p14="http://schemas.microsoft.com/office/powerpoint/2010/main" val="3905801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25"/>
          <p:cNvGrpSpPr/>
          <p:nvPr/>
        </p:nvGrpSpPr>
        <p:grpSpPr>
          <a:xfrm flipH="1">
            <a:off x="265290" y="120025"/>
            <a:ext cx="3217451" cy="2876704"/>
            <a:chOff x="5524324" y="1387039"/>
            <a:chExt cx="460524" cy="411740"/>
          </a:xfrm>
        </p:grpSpPr>
        <p:sp>
          <p:nvSpPr>
            <p:cNvPr id="646" name="Google Shape;646;p25"/>
            <p:cNvSpPr/>
            <p:nvPr/>
          </p:nvSpPr>
          <p:spPr>
            <a:xfrm>
              <a:off x="5677337" y="1587099"/>
              <a:ext cx="218521" cy="211680"/>
            </a:xfrm>
            <a:custGeom>
              <a:avLst/>
              <a:gdLst/>
              <a:ahLst/>
              <a:cxnLst/>
              <a:rect l="l" t="t" r="r" b="b"/>
              <a:pathLst>
                <a:path w="218521" h="211680" extrusionOk="0">
                  <a:moveTo>
                    <a:pt x="56022" y="5400"/>
                  </a:moveTo>
                  <a:cubicBezTo>
                    <a:pt x="-20892" y="35425"/>
                    <a:pt x="-10124" y="163970"/>
                    <a:pt x="37401" y="194553"/>
                  </a:cubicBezTo>
                  <a:cubicBezTo>
                    <a:pt x="84885" y="225137"/>
                    <a:pt x="107919" y="209742"/>
                    <a:pt x="141195" y="187376"/>
                  </a:cubicBezTo>
                  <a:cubicBezTo>
                    <a:pt x="174430" y="165014"/>
                    <a:pt x="226124" y="188125"/>
                    <a:pt x="217583" y="113578"/>
                  </a:cubicBezTo>
                  <a:cubicBezTo>
                    <a:pt x="212239" y="66535"/>
                    <a:pt x="128322" y="-22831"/>
                    <a:pt x="56022" y="5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25"/>
            <p:cNvSpPr/>
            <p:nvPr/>
          </p:nvSpPr>
          <p:spPr>
            <a:xfrm>
              <a:off x="5904081" y="1544431"/>
              <a:ext cx="80767" cy="116088"/>
            </a:xfrm>
            <a:custGeom>
              <a:avLst/>
              <a:gdLst/>
              <a:ahLst/>
              <a:cxnLst/>
              <a:rect l="l" t="t" r="r" b="b"/>
              <a:pathLst>
                <a:path w="80767" h="116088" extrusionOk="0">
                  <a:moveTo>
                    <a:pt x="76659" y="5470"/>
                  </a:moveTo>
                  <a:cubicBezTo>
                    <a:pt x="93135" y="23087"/>
                    <a:pt x="55447" y="52084"/>
                    <a:pt x="44841" y="70123"/>
                  </a:cubicBezTo>
                  <a:cubicBezTo>
                    <a:pt x="34235" y="88161"/>
                    <a:pt x="18690" y="125262"/>
                    <a:pt x="5452" y="114000"/>
                  </a:cubicBezTo>
                  <a:cubicBezTo>
                    <a:pt x="-7785" y="102742"/>
                    <a:pt x="5533" y="60941"/>
                    <a:pt x="19337" y="38721"/>
                  </a:cubicBezTo>
                  <a:cubicBezTo>
                    <a:pt x="33142" y="16501"/>
                    <a:pt x="60223" y="-12143"/>
                    <a:pt x="76659" y="547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25"/>
            <p:cNvSpPr/>
            <p:nvPr/>
          </p:nvSpPr>
          <p:spPr>
            <a:xfrm>
              <a:off x="5524324" y="1605993"/>
              <a:ext cx="102681" cy="83121"/>
            </a:xfrm>
            <a:custGeom>
              <a:avLst/>
              <a:gdLst/>
              <a:ahLst/>
              <a:cxnLst/>
              <a:rect l="l" t="t" r="r" b="b"/>
              <a:pathLst>
                <a:path w="102681" h="83121" extrusionOk="0">
                  <a:moveTo>
                    <a:pt x="476" y="3115"/>
                  </a:moveTo>
                  <a:cubicBezTo>
                    <a:pt x="11608" y="-15797"/>
                    <a:pt x="116860" y="56648"/>
                    <a:pt x="101072" y="79317"/>
                  </a:cubicBezTo>
                  <a:cubicBezTo>
                    <a:pt x="85284" y="101987"/>
                    <a:pt x="-7418" y="16491"/>
                    <a:pt x="476" y="31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25"/>
            <p:cNvSpPr/>
            <p:nvPr/>
          </p:nvSpPr>
          <p:spPr>
            <a:xfrm>
              <a:off x="5556034" y="1500567"/>
              <a:ext cx="107724" cy="131093"/>
            </a:xfrm>
            <a:custGeom>
              <a:avLst/>
              <a:gdLst/>
              <a:ahLst/>
              <a:cxnLst/>
              <a:rect l="l" t="t" r="r" b="b"/>
              <a:pathLst>
                <a:path w="107724" h="131093" extrusionOk="0">
                  <a:moveTo>
                    <a:pt x="1312" y="2498"/>
                  </a:moveTo>
                  <a:cubicBezTo>
                    <a:pt x="19731" y="-19642"/>
                    <a:pt x="126683" y="112238"/>
                    <a:pt x="104782" y="128698"/>
                  </a:cubicBezTo>
                  <a:cubicBezTo>
                    <a:pt x="75960" y="150380"/>
                    <a:pt x="-11723" y="18152"/>
                    <a:pt x="1312" y="24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25"/>
            <p:cNvSpPr/>
            <p:nvPr/>
          </p:nvSpPr>
          <p:spPr>
            <a:xfrm>
              <a:off x="5743077" y="1387039"/>
              <a:ext cx="50874" cy="178475"/>
            </a:xfrm>
            <a:custGeom>
              <a:avLst/>
              <a:gdLst/>
              <a:ahLst/>
              <a:cxnLst/>
              <a:rect l="l" t="t" r="r" b="b"/>
              <a:pathLst>
                <a:path w="50874" h="178475" extrusionOk="0">
                  <a:moveTo>
                    <a:pt x="7648" y="710"/>
                  </a:moveTo>
                  <a:cubicBezTo>
                    <a:pt x="36957" y="-12794"/>
                    <a:pt x="68451" y="170715"/>
                    <a:pt x="39224" y="178269"/>
                  </a:cubicBezTo>
                  <a:cubicBezTo>
                    <a:pt x="11980" y="185305"/>
                    <a:pt x="-13078" y="10260"/>
                    <a:pt x="7648" y="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25"/>
            <p:cNvSpPr/>
            <p:nvPr/>
          </p:nvSpPr>
          <p:spPr>
            <a:xfrm>
              <a:off x="5639361" y="1416157"/>
              <a:ext cx="79904" cy="165945"/>
            </a:xfrm>
            <a:custGeom>
              <a:avLst/>
              <a:gdLst/>
              <a:ahLst/>
              <a:cxnLst/>
              <a:rect l="l" t="t" r="r" b="b"/>
              <a:pathLst>
                <a:path w="79904" h="165945" extrusionOk="0">
                  <a:moveTo>
                    <a:pt x="3644" y="1483"/>
                  </a:moveTo>
                  <a:cubicBezTo>
                    <a:pt x="28985" y="-17563"/>
                    <a:pt x="101123" y="152871"/>
                    <a:pt x="73838" y="164882"/>
                  </a:cubicBezTo>
                  <a:cubicBezTo>
                    <a:pt x="37932" y="180706"/>
                    <a:pt x="-14289" y="14952"/>
                    <a:pt x="3644" y="14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52" name="Google Shape;652;p25"/>
          <p:cNvSpPr txBox="1">
            <a:spLocks noGrp="1"/>
          </p:cNvSpPr>
          <p:nvPr>
            <p:ph type="title"/>
          </p:nvPr>
        </p:nvSpPr>
        <p:spPr>
          <a:xfrm>
            <a:off x="2609063" y="1600075"/>
            <a:ext cx="7295400" cy="1863600"/>
          </a:xfrm>
          <a:prstGeom prst="rect">
            <a:avLst/>
          </a:prstGeom>
        </p:spPr>
        <p:txBody>
          <a:bodyPr spcFirstLastPara="1" wrap="square" lIns="121900" tIns="121900" rIns="121900" bIns="121900" anchor="ctr" anchorCtr="0">
            <a:normAutofit/>
          </a:bodyPr>
          <a:lstStyle/>
          <a:p>
            <a:pPr marL="0" lvl="0" indent="0" algn="ctr" rtl="0">
              <a:spcBef>
                <a:spcPts val="0"/>
              </a:spcBef>
              <a:spcAft>
                <a:spcPts val="0"/>
              </a:spcAft>
              <a:buNone/>
            </a:pPr>
            <a:r>
              <a:rPr lang="hr-HR" sz="5000" dirty="0" err="1">
                <a:latin typeface="Times New Roman" panose="02020603050405020304" pitchFamily="18" charset="0"/>
                <a:cs typeface="Times New Roman" panose="02020603050405020304" pitchFamily="18" charset="0"/>
              </a:rPr>
              <a:t>Aanaliza</a:t>
            </a:r>
            <a:r>
              <a:rPr lang="hr-HR" sz="5000" dirty="0">
                <a:latin typeface="Times New Roman" panose="02020603050405020304" pitchFamily="18" charset="0"/>
                <a:cs typeface="Times New Roman" panose="02020603050405020304" pitchFamily="18" charset="0"/>
              </a:rPr>
              <a:t> upitnika</a:t>
            </a:r>
            <a:endParaRPr sz="5000" dirty="0">
              <a:latin typeface="Times New Roman" panose="02020603050405020304" pitchFamily="18" charset="0"/>
              <a:cs typeface="Times New Roman" panose="02020603050405020304" pitchFamily="18" charset="0"/>
            </a:endParaRPr>
          </a:p>
        </p:txBody>
      </p:sp>
      <p:sp>
        <p:nvSpPr>
          <p:cNvPr id="653" name="Google Shape;653;p25"/>
          <p:cNvSpPr txBox="1">
            <a:spLocks noGrp="1"/>
          </p:cNvSpPr>
          <p:nvPr>
            <p:ph type="body" idx="1"/>
          </p:nvPr>
        </p:nvSpPr>
        <p:spPr>
          <a:xfrm>
            <a:off x="2609063" y="3428947"/>
            <a:ext cx="7295400" cy="1498500"/>
          </a:xfrm>
          <a:prstGeom prst="rect">
            <a:avLst/>
          </a:prstGeom>
        </p:spPr>
        <p:txBody>
          <a:bodyPr spcFirstLastPara="1" wrap="square" lIns="121900" tIns="121900" rIns="121900" bIns="121900" anchor="t" anchorCtr="0">
            <a:normAutofit/>
          </a:bodyPr>
          <a:lstStyle/>
          <a:p>
            <a:pPr marL="0" lvl="0" indent="0" algn="ctr" rtl="0">
              <a:spcBef>
                <a:spcPts val="0"/>
              </a:spcBef>
              <a:spcAft>
                <a:spcPts val="1600"/>
              </a:spcAft>
              <a:buNone/>
            </a:pPr>
            <a:endParaRPr dirty="0">
              <a:latin typeface="Times New Roman" panose="02020603050405020304" pitchFamily="18" charset="0"/>
              <a:cs typeface="Times New Roman" panose="02020603050405020304" pitchFamily="18" charset="0"/>
            </a:endParaRPr>
          </a:p>
        </p:txBody>
      </p:sp>
      <p:sp>
        <p:nvSpPr>
          <p:cNvPr id="654" name="Google Shape;654;p25"/>
          <p:cNvSpPr txBox="1"/>
          <p:nvPr/>
        </p:nvSpPr>
        <p:spPr>
          <a:xfrm>
            <a:off x="265300" y="1600075"/>
            <a:ext cx="2846700" cy="1297500"/>
          </a:xfrm>
          <a:prstGeom prst="rect">
            <a:avLst/>
          </a:prstGeom>
          <a:noFill/>
          <a:ln>
            <a:noFill/>
          </a:ln>
        </p:spPr>
        <p:txBody>
          <a:bodyPr spcFirstLastPara="1" wrap="square" lIns="121900" tIns="121900" rIns="121900" bIns="121900" anchor="t" anchorCtr="0">
            <a:noAutofit/>
          </a:bodyPr>
          <a:lstStyle/>
          <a:p>
            <a:pPr marL="0" lvl="0" indent="0" algn="ctr" rtl="0">
              <a:lnSpc>
                <a:spcPct val="80000"/>
              </a:lnSpc>
              <a:spcBef>
                <a:spcPts val="0"/>
              </a:spcBef>
              <a:spcAft>
                <a:spcPts val="0"/>
              </a:spcAft>
              <a:buNone/>
            </a:pPr>
            <a:endParaRPr sz="9000" dirty="0">
              <a:solidFill>
                <a:srgbClr val="000000"/>
              </a:solidFill>
              <a:latin typeface="Shantell Sans ExtraBold"/>
              <a:ea typeface="Shantell Sans ExtraBold"/>
              <a:cs typeface="Shantell Sans ExtraBold"/>
              <a:sym typeface="Shantell Sans ExtraBold"/>
            </a:endParaRPr>
          </a:p>
        </p:txBody>
      </p:sp>
      <p:pic>
        <p:nvPicPr>
          <p:cNvPr id="3" name="Slika 2">
            <a:extLst>
              <a:ext uri="{FF2B5EF4-FFF2-40B4-BE49-F238E27FC236}">
                <a16:creationId xmlns:a16="http://schemas.microsoft.com/office/drawing/2014/main" id="{D7A482AF-7F3B-4112-7D07-74E3953FE48C}"/>
              </a:ext>
            </a:extLst>
          </p:cNvPr>
          <p:cNvPicPr>
            <a:picLocks noChangeAspect="1"/>
          </p:cNvPicPr>
          <p:nvPr/>
        </p:nvPicPr>
        <p:blipFill>
          <a:blip r:embed="rId3"/>
          <a:stretch>
            <a:fillRect/>
          </a:stretch>
        </p:blipFill>
        <p:spPr>
          <a:xfrm rot="5400000">
            <a:off x="1741015" y="-68734"/>
            <a:ext cx="6858000" cy="6995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2759234-6ED1-2E5B-1079-8DBBE5676F44}"/>
              </a:ext>
            </a:extLst>
          </p:cNvPr>
          <p:cNvSpPr>
            <a:spLocks noGrp="1"/>
          </p:cNvSpPr>
          <p:nvPr>
            <p:ph type="title"/>
          </p:nvPr>
        </p:nvSpPr>
        <p:spPr/>
        <p:txBody>
          <a:bodyPr>
            <a:normAutofit/>
          </a:bodyPr>
          <a:lstStyle/>
          <a:p>
            <a:r>
              <a:rPr lang="hr-HR" sz="2800" dirty="0">
                <a:latin typeface="Times New Roman" panose="02020603050405020304" pitchFamily="18" charset="0"/>
                <a:cs typeface="Times New Roman" panose="02020603050405020304" pitchFamily="18" charset="0"/>
              </a:rPr>
              <a:t>O Selektivnom/elektivnom </a:t>
            </a:r>
            <a:r>
              <a:rPr lang="hr-HR" sz="2800" dirty="0" err="1">
                <a:latin typeface="Times New Roman" panose="02020603050405020304" pitchFamily="18" charset="0"/>
                <a:cs typeface="Times New Roman" panose="02020603050405020304" pitchFamily="18" charset="0"/>
              </a:rPr>
              <a:t>mutizmu</a:t>
            </a:r>
            <a:endParaRPr lang="hr-HR" sz="2800" dirty="0">
              <a:latin typeface="Times New Roman" panose="02020603050405020304" pitchFamily="18" charset="0"/>
              <a:cs typeface="Times New Roman" panose="02020603050405020304" pitchFamily="18" charset="0"/>
            </a:endParaRPr>
          </a:p>
        </p:txBody>
      </p:sp>
      <p:sp>
        <p:nvSpPr>
          <p:cNvPr id="3" name="Rezervirano mjesto teksta 2">
            <a:extLst>
              <a:ext uri="{FF2B5EF4-FFF2-40B4-BE49-F238E27FC236}">
                <a16:creationId xmlns:a16="http://schemas.microsoft.com/office/drawing/2014/main" id="{A993A9A7-F8A4-B4A3-E88D-B7ABDD8A9F5F}"/>
              </a:ext>
            </a:extLst>
          </p:cNvPr>
          <p:cNvSpPr>
            <a:spLocks noGrp="1"/>
          </p:cNvSpPr>
          <p:nvPr>
            <p:ph type="body" idx="1"/>
          </p:nvPr>
        </p:nvSpPr>
        <p:spPr>
          <a:xfrm>
            <a:off x="1185913" y="2891625"/>
            <a:ext cx="5828100" cy="3443272"/>
          </a:xfrm>
        </p:spPr>
        <p:txBody>
          <a:bodyPr>
            <a:normAutofit fontScale="25000" lnSpcReduction="20000"/>
          </a:bodyPr>
          <a:lstStyle/>
          <a:p>
            <a:pPr>
              <a:buFont typeface="Arial" panose="020B0604020202020204" pitchFamily="34" charset="0"/>
              <a:buChar char="•"/>
            </a:pPr>
            <a:r>
              <a:rPr lang="hr-HR" sz="5600" dirty="0">
                <a:latin typeface="Times New Roman" panose="02020603050405020304" pitchFamily="18" charset="0"/>
                <a:cs typeface="Times New Roman" panose="02020603050405020304" pitchFamily="18" charset="0"/>
              </a:rPr>
              <a:t>SM- kada dijete odbija govoriti  u određenim socijalnim </a:t>
            </a:r>
            <a:r>
              <a:rPr lang="hr-HR" sz="5600" dirty="0" err="1">
                <a:latin typeface="Times New Roman" panose="02020603050405020304" pitchFamily="18" charset="0"/>
                <a:cs typeface="Times New Roman" panose="02020603050405020304" pitchFamily="18" charset="0"/>
              </a:rPr>
              <a:t>situacijima</a:t>
            </a:r>
            <a:r>
              <a:rPr lang="hr-HR" sz="5600" dirty="0">
                <a:latin typeface="Times New Roman" panose="02020603050405020304" pitchFamily="18" charset="0"/>
                <a:cs typeface="Times New Roman" panose="02020603050405020304" pitchFamily="18" charset="0"/>
              </a:rPr>
              <a:t>(DSM-IV-R)</a:t>
            </a: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EM- termin koji se koristio prije(</a:t>
            </a:r>
            <a:r>
              <a:rPr lang="hr-HR" sz="5600" dirty="0">
                <a:solidFill>
                  <a:srgbClr val="000000"/>
                </a:solidFill>
                <a:latin typeface="Times New Roman" panose="02020603050405020304" pitchFamily="18" charset="0"/>
                <a:cs typeface="Times New Roman" panose="02020603050405020304" pitchFamily="18" charset="0"/>
              </a:rPr>
              <a:t>d</a:t>
            </a:r>
            <a:r>
              <a:rPr lang="it-IT" sz="5600" b="0" i="0" u="none" strike="noStrike" baseline="0" dirty="0" err="1">
                <a:solidFill>
                  <a:srgbClr val="000000"/>
                </a:solidFill>
                <a:latin typeface="Times New Roman" panose="02020603050405020304" pitchFamily="18" charset="0"/>
                <a:cs typeface="Times New Roman" panose="02020603050405020304" pitchFamily="18" charset="0"/>
              </a:rPr>
              <a:t>ijete</a:t>
            </a:r>
            <a:r>
              <a:rPr lang="it-IT" sz="5600" b="0" i="0" u="none" strike="noStrike" baseline="0" dirty="0">
                <a:solidFill>
                  <a:srgbClr val="000000"/>
                </a:solidFill>
                <a:latin typeface="Times New Roman" panose="02020603050405020304" pitchFamily="18" charset="0"/>
                <a:cs typeface="Times New Roman" panose="02020603050405020304" pitchFamily="18" charset="0"/>
              </a:rPr>
              <a:t> </a:t>
            </a:r>
            <a:r>
              <a:rPr lang="it-IT" sz="5600" b="0" i="0" u="none" strike="noStrike" baseline="0" dirty="0" err="1">
                <a:solidFill>
                  <a:srgbClr val="000000"/>
                </a:solidFill>
                <a:latin typeface="Times New Roman" panose="02020603050405020304" pitchFamily="18" charset="0"/>
                <a:cs typeface="Times New Roman" panose="02020603050405020304" pitchFamily="18" charset="0"/>
              </a:rPr>
              <a:t>kontinuirano</a:t>
            </a:r>
            <a:r>
              <a:rPr lang="it-IT" sz="5600" b="0" i="0" u="none" strike="noStrike" baseline="0" dirty="0">
                <a:solidFill>
                  <a:srgbClr val="000000"/>
                </a:solidFill>
                <a:latin typeface="Times New Roman" panose="02020603050405020304" pitchFamily="18" charset="0"/>
                <a:cs typeface="Times New Roman" panose="02020603050405020304" pitchFamily="18" charset="0"/>
              </a:rPr>
              <a:t> </a:t>
            </a:r>
            <a:r>
              <a:rPr lang="it-IT" sz="5600" b="0" i="0" u="none" strike="noStrike" baseline="0" dirty="0" err="1">
                <a:solidFill>
                  <a:srgbClr val="000000"/>
                </a:solidFill>
                <a:latin typeface="Times New Roman" panose="02020603050405020304" pitchFamily="18" charset="0"/>
                <a:cs typeface="Times New Roman" panose="02020603050405020304" pitchFamily="18" charset="0"/>
              </a:rPr>
              <a:t>odbija</a:t>
            </a:r>
            <a:r>
              <a:rPr lang="it-IT" sz="5600" b="0" i="0" u="none" strike="noStrike" baseline="0" dirty="0">
                <a:solidFill>
                  <a:srgbClr val="000000"/>
                </a:solidFill>
                <a:latin typeface="Times New Roman" panose="02020603050405020304" pitchFamily="18" charset="0"/>
                <a:cs typeface="Times New Roman" panose="02020603050405020304" pitchFamily="18" charset="0"/>
              </a:rPr>
              <a:t> </a:t>
            </a:r>
            <a:r>
              <a:rPr lang="it-IT" sz="5600" b="0" i="0" u="none" strike="noStrike" baseline="0" dirty="0" err="1">
                <a:solidFill>
                  <a:srgbClr val="000000"/>
                </a:solidFill>
                <a:latin typeface="Times New Roman" panose="02020603050405020304" pitchFamily="18" charset="0"/>
                <a:cs typeface="Times New Roman" panose="02020603050405020304" pitchFamily="18" charset="0"/>
              </a:rPr>
              <a:t>govoriti</a:t>
            </a:r>
            <a:r>
              <a:rPr lang="it-IT" sz="5600" b="0" i="0" u="none" strike="noStrike" baseline="0" dirty="0">
                <a:solidFill>
                  <a:srgbClr val="000000"/>
                </a:solidFill>
                <a:latin typeface="Times New Roman" panose="02020603050405020304" pitchFamily="18" charset="0"/>
                <a:cs typeface="Times New Roman" panose="02020603050405020304" pitchFamily="18" charset="0"/>
              </a:rPr>
              <a:t> u  </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jednoj ili više </a:t>
            </a:r>
            <a:r>
              <a:rPr lang="hr-HR" sz="5600" dirty="0">
                <a:solidFill>
                  <a:srgbClr val="000000"/>
                </a:solidFill>
                <a:latin typeface="Times New Roman" panose="02020603050405020304" pitchFamily="18" charset="0"/>
                <a:cs typeface="Times New Roman" panose="02020603050405020304" pitchFamily="18" charset="0"/>
              </a:rPr>
              <a:t>socijalnih s</a:t>
            </a:r>
            <a:r>
              <a:rPr lang="it-IT" sz="5600" b="0" i="0" u="none" strike="noStrike" baseline="0" dirty="0" err="1">
                <a:solidFill>
                  <a:srgbClr val="000000"/>
                </a:solidFill>
                <a:latin typeface="Times New Roman" panose="02020603050405020304" pitchFamily="18" charset="0"/>
                <a:cs typeface="Times New Roman" panose="02020603050405020304" pitchFamily="18" charset="0"/>
              </a:rPr>
              <a:t>ituacija</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a:t>
            </a:r>
            <a:endParaRPr lang="hr-HR" sz="56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5600" dirty="0">
                <a:latin typeface="Times New Roman" panose="02020603050405020304" pitchFamily="18" charset="0"/>
                <a:cs typeface="Times New Roman" panose="02020603050405020304" pitchFamily="18" charset="0"/>
              </a:rPr>
              <a:t>Anksiozni poremećaj (DSM-V-2013. uz panični napadaj, socijalnu fobiju, separacijski anksiozni poremećaj)</a:t>
            </a:r>
          </a:p>
          <a:p>
            <a:pPr>
              <a:buFont typeface="Arial" panose="020B0604020202020204" pitchFamily="34" charset="0"/>
              <a:buChar char="•"/>
            </a:pPr>
            <a:r>
              <a:rPr lang="hr-HR" sz="5600" dirty="0" err="1">
                <a:latin typeface="Times New Roman" panose="02020603050405020304" pitchFamily="18" charset="0"/>
                <a:cs typeface="Times New Roman" panose="02020603050405020304" pitchFamily="18" charset="0"/>
              </a:rPr>
              <a:t>Prevalencija</a:t>
            </a:r>
            <a:r>
              <a:rPr lang="hr-HR" sz="5600" dirty="0">
                <a:latin typeface="Times New Roman" panose="02020603050405020304" pitchFamily="18" charset="0"/>
                <a:cs typeface="Times New Roman" panose="02020603050405020304" pitchFamily="18" charset="0"/>
              </a:rPr>
              <a:t>- veća pojavnost kod djevojčica</a:t>
            </a:r>
          </a:p>
          <a:p>
            <a:pPr>
              <a:buFont typeface="Arial" panose="020B0604020202020204" pitchFamily="34" charset="0"/>
              <a:buChar char="•"/>
            </a:pPr>
            <a:r>
              <a:rPr lang="hr-HR" sz="5600" dirty="0">
                <a:latin typeface="Times New Roman" panose="02020603050405020304" pitchFamily="18" charset="0"/>
                <a:cs typeface="Times New Roman" panose="02020603050405020304" pitchFamily="18" charset="0"/>
              </a:rPr>
              <a:t>Započinje od 3.-5.g. ; tretman od 6.-11.g. </a:t>
            </a:r>
          </a:p>
          <a:p>
            <a:pPr marL="88900" indent="0" algn="l">
              <a:buNone/>
            </a:pPr>
            <a:r>
              <a:rPr lang="hr-HR" sz="5600" b="0" i="0" u="none" strike="noStrike" baseline="0" dirty="0" err="1">
                <a:solidFill>
                  <a:srgbClr val="000000"/>
                </a:solidFill>
                <a:latin typeface="Times New Roman" panose="02020603050405020304" pitchFamily="18" charset="0"/>
                <a:cs typeface="Times New Roman" panose="02020603050405020304" pitchFamily="18" charset="0"/>
              </a:rPr>
              <a:t>Komobirditet</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Jezično-govorne teškoće 35% (</a:t>
            </a:r>
            <a:r>
              <a:rPr lang="hr-HR" sz="5600" b="0" i="0" u="none" strike="noStrike" baseline="0" dirty="0" err="1">
                <a:solidFill>
                  <a:srgbClr val="000000"/>
                </a:solidFill>
                <a:latin typeface="Times New Roman" panose="02020603050405020304" pitchFamily="18" charset="0"/>
                <a:cs typeface="Times New Roman" panose="02020603050405020304" pitchFamily="18" charset="0"/>
              </a:rPr>
              <a:t>Gensthaler</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a:t>
            </a:r>
            <a:r>
              <a:rPr lang="hr-HR" sz="5600" b="0" i="0" u="none" strike="noStrike" baseline="0" dirty="0" err="1">
                <a:solidFill>
                  <a:srgbClr val="000000"/>
                </a:solidFill>
                <a:latin typeface="Times New Roman" panose="02020603050405020304" pitchFamily="18" charset="0"/>
                <a:cs typeface="Times New Roman" panose="02020603050405020304" pitchFamily="18" charset="0"/>
              </a:rPr>
              <a:t>Maichrowitz</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i sur., 2016) do 50% (</a:t>
            </a:r>
            <a:r>
              <a:rPr lang="hr-HR" sz="5600" b="0" i="0" u="none" strike="noStrike" baseline="0" dirty="0" err="1">
                <a:solidFill>
                  <a:srgbClr val="000000"/>
                </a:solidFill>
                <a:latin typeface="Times New Roman" panose="02020603050405020304" pitchFamily="18" charset="0"/>
                <a:cs typeface="Times New Roman" panose="02020603050405020304" pitchFamily="18" charset="0"/>
              </a:rPr>
              <a:t>Kristensen</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2000) djece.</a:t>
            </a:r>
          </a:p>
          <a:p>
            <a:pPr>
              <a:buFont typeface="Arial" panose="020B0604020202020204" pitchFamily="34" charset="0"/>
              <a:buChar char="•"/>
            </a:pPr>
            <a:r>
              <a:rPr lang="pt-BR" sz="5600" b="0" i="0" u="none" strike="noStrike" baseline="0" dirty="0">
                <a:solidFill>
                  <a:srgbClr val="000000"/>
                </a:solidFill>
                <a:latin typeface="Times New Roman" panose="02020603050405020304" pitchFamily="18" charset="0"/>
                <a:cs typeface="Times New Roman" panose="02020603050405020304" pitchFamily="18" charset="0"/>
              </a:rPr>
              <a:t>Enureza 17% (Gensthaler, Maichrowitz i sur., 2016) do 38.5% (Alyanak i sur., 2013) djece.</a:t>
            </a: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marL="88900" indent="0">
              <a:buNone/>
            </a:pPr>
            <a:endParaRPr lang="hr-HR" sz="1400" dirty="0">
              <a:latin typeface="Times New Roman" panose="02020603050405020304" pitchFamily="18" charset="0"/>
              <a:cs typeface="Times New Roman" panose="02020603050405020304" pitchFamily="18" charset="0"/>
            </a:endParaRPr>
          </a:p>
        </p:txBody>
      </p:sp>
      <p:pic>
        <p:nvPicPr>
          <p:cNvPr id="6" name="Rezervirano mjesto slike 5">
            <a:extLst>
              <a:ext uri="{FF2B5EF4-FFF2-40B4-BE49-F238E27FC236}">
                <a16:creationId xmlns:a16="http://schemas.microsoft.com/office/drawing/2014/main" id="{09D5D075-CD1B-4443-1761-C5B7E872F5EB}"/>
              </a:ext>
            </a:extLst>
          </p:cNvPr>
          <p:cNvPicPr>
            <a:picLocks noGrp="1" noChangeAspect="1"/>
          </p:cNvPicPr>
          <p:nvPr>
            <p:ph type="pic" idx="2"/>
          </p:nvPr>
        </p:nvPicPr>
        <p:blipFill>
          <a:blip r:embed="rId2"/>
          <a:srcRect l="12522" r="12522"/>
          <a:stretch>
            <a:fillRect/>
          </a:stretch>
        </p:blipFill>
        <p:spPr>
          <a:xfrm>
            <a:off x="7735330" y="1400432"/>
            <a:ext cx="3641124" cy="4188793"/>
          </a:xfrm>
        </p:spPr>
      </p:pic>
    </p:spTree>
    <p:extLst>
      <p:ext uri="{BB962C8B-B14F-4D97-AF65-F5344CB8AC3E}">
        <p14:creationId xmlns:p14="http://schemas.microsoft.com/office/powerpoint/2010/main" val="278434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25CDCA0-C1BF-4E17-4BE2-E34DDAEFF86D}"/>
              </a:ext>
            </a:extLst>
          </p:cNvPr>
          <p:cNvPicPr>
            <a:picLocks noChangeAspect="1"/>
          </p:cNvPicPr>
          <p:nvPr/>
        </p:nvPicPr>
        <p:blipFill>
          <a:blip r:embed="rId2"/>
          <a:stretch>
            <a:fillRect/>
          </a:stretch>
        </p:blipFill>
        <p:spPr>
          <a:xfrm>
            <a:off x="2158314" y="0"/>
            <a:ext cx="7784756" cy="6858000"/>
          </a:xfrm>
          <a:prstGeom prst="rect">
            <a:avLst/>
          </a:prstGeom>
        </p:spPr>
      </p:pic>
    </p:spTree>
    <p:extLst>
      <p:ext uri="{BB962C8B-B14F-4D97-AF65-F5344CB8AC3E}">
        <p14:creationId xmlns:p14="http://schemas.microsoft.com/office/powerpoint/2010/main" val="190283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7CC588-A685-950A-511A-EFABD5D79B23}"/>
              </a:ext>
            </a:extLst>
          </p:cNvPr>
          <p:cNvSpPr>
            <a:spLocks noGrp="1"/>
          </p:cNvSpPr>
          <p:nvPr>
            <p:ph type="title"/>
          </p:nvPr>
        </p:nvSpPr>
        <p:spPr/>
        <p:txBody>
          <a:bodyPr>
            <a:normAutofit/>
          </a:bodyPr>
          <a:lstStyle/>
          <a:p>
            <a:r>
              <a:rPr lang="hr-HR" sz="2400" dirty="0">
                <a:latin typeface="Times New Roman" panose="02020603050405020304" pitchFamily="18" charset="0"/>
                <a:cs typeface="Times New Roman" panose="02020603050405020304" pitchFamily="18" charset="0"/>
              </a:rPr>
              <a:t>Priprema okruženja</a:t>
            </a:r>
          </a:p>
        </p:txBody>
      </p:sp>
      <p:sp>
        <p:nvSpPr>
          <p:cNvPr id="3" name="Rezervirano mjesto teksta 2">
            <a:extLst>
              <a:ext uri="{FF2B5EF4-FFF2-40B4-BE49-F238E27FC236}">
                <a16:creationId xmlns:a16="http://schemas.microsoft.com/office/drawing/2014/main" id="{85D9A405-6D46-D729-D2A3-994C7DE756F0}"/>
              </a:ext>
            </a:extLst>
          </p:cNvPr>
          <p:cNvSpPr>
            <a:spLocks noGrp="1"/>
          </p:cNvSpPr>
          <p:nvPr>
            <p:ph type="body" idx="1"/>
          </p:nvPr>
        </p:nvSpPr>
        <p:spPr/>
        <p:txBody>
          <a:bodyPr>
            <a:normAutofit/>
          </a:bodyPr>
          <a:lstStyle/>
          <a:p>
            <a:pPr>
              <a:buFont typeface="Arial" panose="020B0604020202020204" pitchFamily="34" charset="0"/>
              <a:buChar char="•"/>
            </a:pPr>
            <a:r>
              <a:rPr lang="hr-HR" sz="1600" dirty="0">
                <a:latin typeface="Times New Roman" panose="02020603050405020304" pitchFamily="18" charset="0"/>
                <a:cs typeface="Times New Roman" panose="02020603050405020304" pitchFamily="18" charset="0"/>
              </a:rPr>
              <a:t>Edukacija učitelja i stručnih suradnika</a:t>
            </a:r>
            <a:br>
              <a:rPr lang="hr-HR" sz="1600" dirty="0">
                <a:latin typeface="Times New Roman" panose="02020603050405020304" pitchFamily="18" charset="0"/>
                <a:cs typeface="Times New Roman" panose="02020603050405020304" pitchFamily="18" charset="0"/>
              </a:rPr>
            </a:br>
            <a:r>
              <a:rPr lang="hr-HR" sz="1600" dirty="0">
                <a:latin typeface="Times New Roman" panose="02020603050405020304" pitchFamily="18" charset="0"/>
                <a:cs typeface="Times New Roman" panose="02020603050405020304" pitchFamily="18" charset="0"/>
              </a:rPr>
              <a:t>Suradnja sa AZZO I MZO</a:t>
            </a:r>
            <a:br>
              <a:rPr lang="hr-HR" sz="1600" dirty="0">
                <a:latin typeface="Times New Roman" panose="02020603050405020304" pitchFamily="18" charset="0"/>
                <a:cs typeface="Times New Roman" panose="02020603050405020304" pitchFamily="18" charset="0"/>
              </a:rPr>
            </a:br>
            <a:r>
              <a:rPr lang="hr-HR" sz="1600" dirty="0">
                <a:latin typeface="Times New Roman" panose="02020603050405020304" pitchFamily="18" charset="0"/>
                <a:cs typeface="Times New Roman" panose="02020603050405020304" pitchFamily="18" charset="0"/>
              </a:rPr>
              <a:t>Stručno usavršavanje na ERF-u, Zagreb (cjeloživotno učenje)</a:t>
            </a:r>
          </a:p>
          <a:p>
            <a:pPr marL="88900" indent="0">
              <a:buNone/>
            </a:pPr>
            <a:endParaRPr lang="hr-HR" sz="1400" dirty="0">
              <a:latin typeface="Times New Roman" panose="02020603050405020304" pitchFamily="18" charset="0"/>
              <a:cs typeface="Times New Roman" panose="02020603050405020304" pitchFamily="18" charset="0"/>
            </a:endParaRPr>
          </a:p>
        </p:txBody>
      </p:sp>
      <p:sp>
        <p:nvSpPr>
          <p:cNvPr id="4" name="Rezervirano mjesto slike 3">
            <a:extLst>
              <a:ext uri="{FF2B5EF4-FFF2-40B4-BE49-F238E27FC236}">
                <a16:creationId xmlns:a16="http://schemas.microsoft.com/office/drawing/2014/main" id="{953E3DE8-25C4-AADA-2354-74A9E2DAF211}"/>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3316599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9D8A5A-DDEF-FDB4-2E54-D47E94819190}"/>
              </a:ext>
            </a:extLst>
          </p:cNvPr>
          <p:cNvSpPr>
            <a:spLocks noGrp="1"/>
          </p:cNvSpPr>
          <p:nvPr>
            <p:ph type="title"/>
          </p:nvPr>
        </p:nvSpPr>
        <p:spPr/>
        <p:txBody>
          <a:bodyPr>
            <a:normAutofit/>
          </a:bodyPr>
          <a:lstStyle/>
          <a:p>
            <a:r>
              <a:rPr lang="hr-HR" sz="1400" dirty="0">
                <a:latin typeface="Times New Roman" panose="02020603050405020304" pitchFamily="18" charset="0"/>
                <a:cs typeface="Times New Roman" panose="02020603050405020304" pitchFamily="18" charset="0"/>
              </a:rPr>
              <a:t>PRILIKOM UPISA I POLASKA U ŠKOLU:</a:t>
            </a:r>
          </a:p>
        </p:txBody>
      </p:sp>
      <p:sp>
        <p:nvSpPr>
          <p:cNvPr id="3" name="Rezervirano mjesto teksta 2">
            <a:extLst>
              <a:ext uri="{FF2B5EF4-FFF2-40B4-BE49-F238E27FC236}">
                <a16:creationId xmlns:a16="http://schemas.microsoft.com/office/drawing/2014/main" id="{FA5CF016-FE8E-E454-D99A-E102476219D7}"/>
              </a:ext>
            </a:extLst>
          </p:cNvPr>
          <p:cNvSpPr>
            <a:spLocks noGrp="1"/>
          </p:cNvSpPr>
          <p:nvPr>
            <p:ph type="body" idx="1"/>
          </p:nvPr>
        </p:nvSpPr>
        <p:spPr>
          <a:xfrm>
            <a:off x="1185913" y="2891624"/>
            <a:ext cx="5828100" cy="3723359"/>
          </a:xfrm>
        </p:spPr>
        <p:txBody>
          <a:bodyPr>
            <a:normAutofit fontScale="25000" lnSpcReduction="20000"/>
          </a:bodyPr>
          <a:lstStyle/>
          <a:p>
            <a:pPr algn="l"/>
            <a:endParaRPr lang="hr-HR" sz="1800" b="0" i="0" u="none" strike="noStrike" baseline="0" dirty="0">
              <a:solidFill>
                <a:srgbClr val="000000"/>
              </a:solidFill>
              <a:latin typeface="Calibri" panose="020F0502020204030204" pitchFamily="34" charset="0"/>
            </a:endParaRP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Obaviti razgovor s roditeljima.</a:t>
            </a: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Potrebno je prethodno najaviti nove situacije djetetu (npr. što će se događati prvi dan u školi) i s provjerenim informacijama.  </a:t>
            </a: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Omogućiti posjet školi kada druga djeca nisu prisutna.</a:t>
            </a: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Omogućiti upoznavanje djeteta s učiteljem/</a:t>
            </a:r>
            <a:r>
              <a:rPr lang="hr-HR" sz="5600" b="0" i="0" u="none" strike="noStrike" baseline="0" dirty="0" err="1">
                <a:solidFill>
                  <a:srgbClr val="000000"/>
                </a:solidFill>
                <a:latin typeface="Times New Roman" panose="02020603050405020304" pitchFamily="18" charset="0"/>
                <a:cs typeface="Times New Roman" panose="02020603050405020304" pitchFamily="18" charset="0"/>
              </a:rPr>
              <a:t>icom</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prije prvog dana škole.</a:t>
            </a: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Omogućiti upoznavanje barem s jednim djetetom iz razreda (ako su mu većina djece u razredu nepoznata).</a:t>
            </a:r>
          </a:p>
          <a:p>
            <a:pPr>
              <a:buFont typeface="Arial" panose="020B0604020202020204" pitchFamily="34" charset="0"/>
              <a:buChar char="•"/>
            </a:pPr>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5600" b="0" i="0" u="none" strike="noStrike" baseline="0" dirty="0">
                <a:solidFill>
                  <a:srgbClr val="000000"/>
                </a:solidFill>
                <a:latin typeface="Times New Roman" panose="02020603050405020304" pitchFamily="18" charset="0"/>
                <a:cs typeface="Times New Roman" panose="02020603050405020304" pitchFamily="18" charset="0"/>
              </a:rPr>
              <a:t>Dopustiti prisustvo roditelja za vrijeme početnog privikavanja djeteta.</a:t>
            </a:r>
          </a:p>
          <a:p>
            <a:pPr marL="88900" indent="0">
              <a:buNone/>
            </a:pPr>
            <a:endParaRPr lang="hr-HR" sz="1400" dirty="0">
              <a:latin typeface="Times New Roman" panose="02020603050405020304" pitchFamily="18" charset="0"/>
              <a:cs typeface="Times New Roman" panose="02020603050405020304" pitchFamily="18" charset="0"/>
            </a:endParaRPr>
          </a:p>
        </p:txBody>
      </p:sp>
      <p:sp>
        <p:nvSpPr>
          <p:cNvPr id="4" name="Rezervirano mjesto slike 3">
            <a:extLst>
              <a:ext uri="{FF2B5EF4-FFF2-40B4-BE49-F238E27FC236}">
                <a16:creationId xmlns:a16="http://schemas.microsoft.com/office/drawing/2014/main" id="{EC013262-918B-A257-DA8D-AA030CD95487}"/>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2479345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390879A-6465-5537-B9D8-15E9D0EBF879}"/>
              </a:ext>
            </a:extLst>
          </p:cNvPr>
          <p:cNvSpPr>
            <a:spLocks noGrp="1"/>
          </p:cNvSpPr>
          <p:nvPr>
            <p:ph type="title"/>
          </p:nvPr>
        </p:nvSpPr>
        <p:spPr>
          <a:xfrm>
            <a:off x="8138984" y="509800"/>
            <a:ext cx="3454366" cy="4679400"/>
          </a:xfrm>
        </p:spPr>
        <p:txBody>
          <a:bodyPr>
            <a:normAutofit/>
          </a:bodyPr>
          <a:lstStyle/>
          <a:p>
            <a:r>
              <a:rPr lang="hr-HR" sz="2400" dirty="0">
                <a:latin typeface="Times New Roman" panose="02020603050405020304" pitchFamily="18" charset="0"/>
                <a:cs typeface="Times New Roman" panose="02020603050405020304" pitchFamily="18" charset="0"/>
              </a:rPr>
              <a:t>ŠKOLSKA PRIREDBA 2024.</a:t>
            </a:r>
          </a:p>
        </p:txBody>
      </p:sp>
      <p:sp>
        <p:nvSpPr>
          <p:cNvPr id="3" name="Rezervirano mjesto teksta 2">
            <a:extLst>
              <a:ext uri="{FF2B5EF4-FFF2-40B4-BE49-F238E27FC236}">
                <a16:creationId xmlns:a16="http://schemas.microsoft.com/office/drawing/2014/main" id="{1477A000-F229-48A2-4F90-60EA3894867B}"/>
              </a:ext>
            </a:extLst>
          </p:cNvPr>
          <p:cNvSpPr>
            <a:spLocks noGrp="1"/>
          </p:cNvSpPr>
          <p:nvPr>
            <p:ph type="body" idx="1"/>
          </p:nvPr>
        </p:nvSpPr>
        <p:spPr/>
        <p:txBody>
          <a:bodyPr>
            <a:normAutofit/>
          </a:bodyPr>
          <a:lstStyle/>
          <a:p>
            <a:r>
              <a:rPr lang="hr-HR" sz="1800" dirty="0">
                <a:latin typeface="Times New Roman" panose="02020603050405020304" pitchFamily="18" charset="0"/>
                <a:cs typeface="Times New Roman" panose="02020603050405020304" pitchFamily="18" charset="0"/>
              </a:rPr>
              <a:t>Uočen napredak u socijalnoj interakciji u odnosu na 2022./2023. </a:t>
            </a:r>
          </a:p>
        </p:txBody>
      </p:sp>
      <p:sp>
        <p:nvSpPr>
          <p:cNvPr id="4" name="Rezervirano mjesto slike 3">
            <a:extLst>
              <a:ext uri="{FF2B5EF4-FFF2-40B4-BE49-F238E27FC236}">
                <a16:creationId xmlns:a16="http://schemas.microsoft.com/office/drawing/2014/main" id="{3C33A911-78FB-DC28-5536-7383F67A86C4}"/>
              </a:ext>
            </a:extLst>
          </p:cNvPr>
          <p:cNvSpPr>
            <a:spLocks noGrp="1"/>
          </p:cNvSpPr>
          <p:nvPr>
            <p:ph type="pic" idx="2"/>
          </p:nvPr>
        </p:nvSpPr>
        <p:spPr/>
        <p:txBody>
          <a:bodyPr/>
          <a:lstStyle/>
          <a:p>
            <a:endParaRPr lang="hr-HR"/>
          </a:p>
        </p:txBody>
      </p:sp>
      <p:pic>
        <p:nvPicPr>
          <p:cNvPr id="5" name="1715662626708633">
            <a:hlinkClick r:id="" action="ppaction://media"/>
            <a:extLst>
              <a:ext uri="{FF2B5EF4-FFF2-40B4-BE49-F238E27FC236}">
                <a16:creationId xmlns:a16="http://schemas.microsoft.com/office/drawing/2014/main" id="{FADC837D-605C-4247-D660-BFC37D2F93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7802563" cy="4389438"/>
          </a:xfrm>
          <a:prstGeom prst="rect">
            <a:avLst/>
          </a:prstGeom>
        </p:spPr>
      </p:pic>
    </p:spTree>
    <p:extLst>
      <p:ext uri="{BB962C8B-B14F-4D97-AF65-F5344CB8AC3E}">
        <p14:creationId xmlns:p14="http://schemas.microsoft.com/office/powerpoint/2010/main" val="26017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6" name="Google Shape;666;p27"/>
          <p:cNvSpPr txBox="1">
            <a:spLocks noGrp="1"/>
          </p:cNvSpPr>
          <p:nvPr>
            <p:ph type="title"/>
          </p:nvPr>
        </p:nvSpPr>
        <p:spPr>
          <a:xfrm>
            <a:off x="7393350" y="509800"/>
            <a:ext cx="4200000" cy="46794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hr-HR" sz="2000" dirty="0">
                <a:latin typeface="Times New Roman" panose="02020603050405020304" pitchFamily="18" charset="0"/>
                <a:cs typeface="Times New Roman" panose="02020603050405020304" pitchFamily="18" charset="0"/>
              </a:rPr>
              <a:t>Igra sa sestrom kod kuće, 5.mj.2024.</a:t>
            </a:r>
            <a:endParaRPr sz="2000" dirty="0">
              <a:latin typeface="Times New Roman" panose="02020603050405020304" pitchFamily="18" charset="0"/>
              <a:cs typeface="Times New Roman" panose="02020603050405020304" pitchFamily="18" charset="0"/>
            </a:endParaRPr>
          </a:p>
        </p:txBody>
      </p:sp>
      <p:sp>
        <p:nvSpPr>
          <p:cNvPr id="667" name="Google Shape;667;p27"/>
          <p:cNvSpPr txBox="1">
            <a:spLocks noGrp="1"/>
          </p:cNvSpPr>
          <p:nvPr>
            <p:ph type="body" idx="1"/>
          </p:nvPr>
        </p:nvSpPr>
        <p:spPr>
          <a:xfrm>
            <a:off x="598650" y="5491100"/>
            <a:ext cx="10994700" cy="857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dirty="0"/>
          </a:p>
        </p:txBody>
      </p:sp>
      <p:grpSp>
        <p:nvGrpSpPr>
          <p:cNvPr id="668" name="Google Shape;668;p27"/>
          <p:cNvGrpSpPr/>
          <p:nvPr/>
        </p:nvGrpSpPr>
        <p:grpSpPr>
          <a:xfrm>
            <a:off x="5782846" y="3796462"/>
            <a:ext cx="1028571" cy="1039033"/>
            <a:chOff x="4709886" y="2152405"/>
            <a:chExt cx="228790" cy="231117"/>
          </a:xfrm>
        </p:grpSpPr>
        <p:sp>
          <p:nvSpPr>
            <p:cNvPr id="669" name="Google Shape;669;p27"/>
            <p:cNvSpPr/>
            <p:nvPr/>
          </p:nvSpPr>
          <p:spPr>
            <a:xfrm>
              <a:off x="4738843" y="2325110"/>
              <a:ext cx="54687" cy="58412"/>
            </a:xfrm>
            <a:custGeom>
              <a:avLst/>
              <a:gdLst/>
              <a:ahLst/>
              <a:cxnLst/>
              <a:rect l="l" t="t" r="r" b="b"/>
              <a:pathLst>
                <a:path w="54687" h="58412" extrusionOk="0">
                  <a:moveTo>
                    <a:pt x="2725" y="55515"/>
                  </a:moveTo>
                  <a:cubicBezTo>
                    <a:pt x="16327" y="68761"/>
                    <a:pt x="69843" y="33773"/>
                    <a:pt x="50533" y="7723"/>
                  </a:cubicBezTo>
                  <a:cubicBezTo>
                    <a:pt x="28552" y="-21922"/>
                    <a:pt x="-10674" y="42415"/>
                    <a:pt x="2725" y="55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27"/>
            <p:cNvSpPr/>
            <p:nvPr/>
          </p:nvSpPr>
          <p:spPr>
            <a:xfrm>
              <a:off x="4709886" y="2168969"/>
              <a:ext cx="72786" cy="47113"/>
            </a:xfrm>
            <a:custGeom>
              <a:avLst/>
              <a:gdLst/>
              <a:ahLst/>
              <a:cxnLst/>
              <a:rect l="l" t="t" r="r" b="b"/>
              <a:pathLst>
                <a:path w="72786" h="47113" extrusionOk="0">
                  <a:moveTo>
                    <a:pt x="2860" y="6226"/>
                  </a:moveTo>
                  <a:cubicBezTo>
                    <a:pt x="-14831" y="28701"/>
                    <a:pt x="54675" y="64681"/>
                    <a:pt x="71232" y="37186"/>
                  </a:cubicBezTo>
                  <a:cubicBezTo>
                    <a:pt x="83660" y="16573"/>
                    <a:pt x="17959" y="-13003"/>
                    <a:pt x="2860" y="622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27"/>
            <p:cNvSpPr/>
            <p:nvPr/>
          </p:nvSpPr>
          <p:spPr>
            <a:xfrm>
              <a:off x="4821912" y="2328986"/>
              <a:ext cx="41394" cy="54536"/>
            </a:xfrm>
            <a:custGeom>
              <a:avLst/>
              <a:gdLst/>
              <a:ahLst/>
              <a:cxnLst/>
              <a:rect l="l" t="t" r="r" b="b"/>
              <a:pathLst>
                <a:path w="41394" h="54536" extrusionOk="0">
                  <a:moveTo>
                    <a:pt x="7582" y="53327"/>
                  </a:moveTo>
                  <a:cubicBezTo>
                    <a:pt x="21021" y="62152"/>
                    <a:pt x="59317" y="20371"/>
                    <a:pt x="31506" y="3231"/>
                  </a:cubicBezTo>
                  <a:cubicBezTo>
                    <a:pt x="3736" y="-13904"/>
                    <a:pt x="-9421" y="42158"/>
                    <a:pt x="7582" y="5332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27"/>
            <p:cNvSpPr/>
            <p:nvPr/>
          </p:nvSpPr>
          <p:spPr>
            <a:xfrm>
              <a:off x="4795315" y="2250023"/>
              <a:ext cx="37941" cy="63389"/>
            </a:xfrm>
            <a:custGeom>
              <a:avLst/>
              <a:gdLst/>
              <a:ahLst/>
              <a:cxnLst/>
              <a:rect l="l" t="t" r="r" b="b"/>
              <a:pathLst>
                <a:path w="37941" h="63389" extrusionOk="0">
                  <a:moveTo>
                    <a:pt x="7906" y="63269"/>
                  </a:moveTo>
                  <a:cubicBezTo>
                    <a:pt x="16245" y="64480"/>
                    <a:pt x="21346" y="56335"/>
                    <a:pt x="26487" y="47190"/>
                  </a:cubicBezTo>
                  <a:cubicBezTo>
                    <a:pt x="31669" y="38066"/>
                    <a:pt x="36890" y="27950"/>
                    <a:pt x="37862" y="18724"/>
                  </a:cubicBezTo>
                  <a:cubicBezTo>
                    <a:pt x="39562" y="2576"/>
                    <a:pt x="13493" y="-9208"/>
                    <a:pt x="3048" y="9769"/>
                  </a:cubicBezTo>
                  <a:cubicBezTo>
                    <a:pt x="-29" y="15315"/>
                    <a:pt x="-231" y="28739"/>
                    <a:pt x="134" y="41066"/>
                  </a:cubicBezTo>
                  <a:cubicBezTo>
                    <a:pt x="498" y="52020"/>
                    <a:pt x="781" y="62237"/>
                    <a:pt x="7906" y="632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27"/>
            <p:cNvSpPr/>
            <p:nvPr/>
          </p:nvSpPr>
          <p:spPr>
            <a:xfrm>
              <a:off x="4858542" y="2152405"/>
              <a:ext cx="50760" cy="80241"/>
            </a:xfrm>
            <a:custGeom>
              <a:avLst/>
              <a:gdLst/>
              <a:ahLst/>
              <a:cxnLst/>
              <a:rect l="l" t="t" r="r" b="b"/>
              <a:pathLst>
                <a:path w="50760" h="80241" extrusionOk="0">
                  <a:moveTo>
                    <a:pt x="7668" y="79415"/>
                  </a:moveTo>
                  <a:cubicBezTo>
                    <a:pt x="17991" y="83099"/>
                    <a:pt x="25318" y="73877"/>
                    <a:pt x="32848" y="63388"/>
                  </a:cubicBezTo>
                  <a:cubicBezTo>
                    <a:pt x="40377" y="52916"/>
                    <a:pt x="48109" y="41184"/>
                    <a:pt x="50416" y="29518"/>
                  </a:cubicBezTo>
                  <a:cubicBezTo>
                    <a:pt x="54384" y="9095"/>
                    <a:pt x="23051" y="-12761"/>
                    <a:pt x="7709" y="9079"/>
                  </a:cubicBezTo>
                  <a:cubicBezTo>
                    <a:pt x="3256" y="15467"/>
                    <a:pt x="1434" y="32744"/>
                    <a:pt x="503" y="48759"/>
                  </a:cubicBezTo>
                  <a:cubicBezTo>
                    <a:pt x="-347" y="62992"/>
                    <a:pt x="-1197" y="76266"/>
                    <a:pt x="7668" y="794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27"/>
            <p:cNvSpPr/>
            <p:nvPr/>
          </p:nvSpPr>
          <p:spPr>
            <a:xfrm>
              <a:off x="4858963" y="2232593"/>
              <a:ext cx="79713" cy="49126"/>
            </a:xfrm>
            <a:custGeom>
              <a:avLst/>
              <a:gdLst/>
              <a:ahLst/>
              <a:cxnLst/>
              <a:rect l="l" t="t" r="r" b="b"/>
              <a:pathLst>
                <a:path w="79713" h="49126" extrusionOk="0">
                  <a:moveTo>
                    <a:pt x="1215" y="41869"/>
                  </a:moveTo>
                  <a:cubicBezTo>
                    <a:pt x="6761" y="50528"/>
                    <a:pt x="19149" y="49662"/>
                    <a:pt x="32629" y="48172"/>
                  </a:cubicBezTo>
                  <a:cubicBezTo>
                    <a:pt x="46069" y="46683"/>
                    <a:pt x="60561" y="44582"/>
                    <a:pt x="70681" y="39096"/>
                  </a:cubicBezTo>
                  <a:cubicBezTo>
                    <a:pt x="88371" y="29498"/>
                    <a:pt x="79101" y="-3097"/>
                    <a:pt x="51372" y="239"/>
                  </a:cubicBezTo>
                  <a:cubicBezTo>
                    <a:pt x="43275" y="1214"/>
                    <a:pt x="29512" y="10314"/>
                    <a:pt x="17367" y="19212"/>
                  </a:cubicBezTo>
                  <a:cubicBezTo>
                    <a:pt x="6559" y="27118"/>
                    <a:pt x="-3561" y="34465"/>
                    <a:pt x="1215" y="41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2" name="VIDEO-2024-05-14-11-34-04 (1)">
            <a:hlinkClick r:id="" action="ppaction://media"/>
            <a:extLst>
              <a:ext uri="{FF2B5EF4-FFF2-40B4-BE49-F238E27FC236}">
                <a16:creationId xmlns:a16="http://schemas.microsoft.com/office/drawing/2014/main" id="{846981E3-2CA7-2B02-0DC1-8FD30730F8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5419039" cy="647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46B71F-9F70-85E5-36F8-49071AEE89C6}"/>
              </a:ext>
            </a:extLst>
          </p:cNvPr>
          <p:cNvSpPr>
            <a:spLocks noGrp="1"/>
          </p:cNvSpPr>
          <p:nvPr>
            <p:ph type="title"/>
          </p:nvPr>
        </p:nvSpPr>
        <p:spPr>
          <a:xfrm>
            <a:off x="1185913" y="1834075"/>
            <a:ext cx="5828100" cy="365428"/>
          </a:xfrm>
        </p:spPr>
        <p:txBody>
          <a:bodyPr>
            <a:normAutofit fontScale="90000"/>
          </a:bodyPr>
          <a:lstStyle/>
          <a:p>
            <a:r>
              <a:rPr lang="hr-HR" sz="1600" dirty="0">
                <a:latin typeface="Times New Roman" panose="02020603050405020304" pitchFamily="18" charset="0"/>
                <a:cs typeface="Times New Roman" panose="02020603050405020304" pitchFamily="18" charset="0"/>
              </a:rPr>
              <a:t>PISMO DJEVOJČICE SA SM UČENICIMA U RAZREDU</a:t>
            </a:r>
          </a:p>
        </p:txBody>
      </p:sp>
      <p:sp>
        <p:nvSpPr>
          <p:cNvPr id="3" name="Rezervirano mjesto teksta 2">
            <a:extLst>
              <a:ext uri="{FF2B5EF4-FFF2-40B4-BE49-F238E27FC236}">
                <a16:creationId xmlns:a16="http://schemas.microsoft.com/office/drawing/2014/main" id="{C308F1C7-D2A0-36E4-F21E-0B18AC3D346D}"/>
              </a:ext>
            </a:extLst>
          </p:cNvPr>
          <p:cNvSpPr>
            <a:spLocks noGrp="1"/>
          </p:cNvSpPr>
          <p:nvPr>
            <p:ph type="body" idx="1"/>
          </p:nvPr>
        </p:nvSpPr>
        <p:spPr>
          <a:xfrm>
            <a:off x="1185913" y="2199503"/>
            <a:ext cx="7142541" cy="3428999"/>
          </a:xfrm>
        </p:spPr>
        <p:txBody>
          <a:bodyPr>
            <a:noAutofit/>
          </a:bodyPr>
          <a:lstStyle/>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Želim vam nešto reći:</a:t>
            </a: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…Iako govorim kod kuće, kao malo dijete razvila sam strah od stranih mjesta i osoba i teško mi je to objasniti, ali to se pretvorilo u naviku koja nije iščezla. Možete zamisliti kako se osjećam. Kao što vjerojatno znate, najjači strah je od govorenja u javnosti. Za mene, svako govorenje u javnosti je najstresniji javni govor koji si možete zamisliti. Možete li zamisliti strah od izlaska na pozornicu? Onda zamislite osjećaj da je cijeli svijet pozornica. Bojite li se pauka? Zamislite da pokušavate dotaknuti pauka. Bojite li se visine? Zamislite da se morate popeti na vrh nebodera. Ako možete zamisliti ove stvari, onda znate kako je meni kada trebam govoriti. Svatko se boji nečeg drugog. Ja se bojim govorenja i s vremenom je prešlo u naviku. Imate li vi neke navike? Jeste li ih se nekada pokušali riješiti? Onda možete zamisliti kako se meni teško riješiti navike koju imam skoro cijeli moj život. Zato trebam vašu pomoć. Molim vas da me razumijete. Ja nisam odabrala šutnju. Ne volim šutnju. Ne volim što uvijek ispadam tvrdoglava i gruba. Ne želim biti zauvijek dijete koje šuti. Ja nisam mnogo drugačija od vas i želim biti dio vas. Želim imati prijatelje. Pomoglo bi mi da me ne ignorirate. Da mi priđete. Ali i da razumijete da možda neću gledati u vas i dati vam odobrenje. Kontakt očima i drugi načini neverbalne komunikacije su meni također teški. U početku me pitajte jednostavna DA/NE pitanja i dajte mi neko vrijeme da odgovorim. Nemojte me zadirkivati. I nemojte svima govoriti da ja ne znam govoriti. A kada napokon progovorim, nemojte vikati u razredu da sam uspjela ili mi pljeskati. Ne volim pažnju… </a:t>
            </a:r>
            <a:endParaRPr lang="hr-HR" sz="1400" dirty="0">
              <a:latin typeface="Times New Roman" panose="02020603050405020304" pitchFamily="18" charset="0"/>
              <a:cs typeface="Times New Roman" panose="02020603050405020304" pitchFamily="18" charset="0"/>
            </a:endParaRPr>
          </a:p>
        </p:txBody>
      </p:sp>
      <p:sp>
        <p:nvSpPr>
          <p:cNvPr id="4" name="Rezervirano mjesto slike 3">
            <a:extLst>
              <a:ext uri="{FF2B5EF4-FFF2-40B4-BE49-F238E27FC236}">
                <a16:creationId xmlns:a16="http://schemas.microsoft.com/office/drawing/2014/main" id="{AA57977E-A5B0-50A8-CE2F-11A283166878}"/>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3018340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a:extLst>
              <a:ext uri="{FF2B5EF4-FFF2-40B4-BE49-F238E27FC236}">
                <a16:creationId xmlns:a16="http://schemas.microsoft.com/office/drawing/2014/main" id="{05338797-5711-BE30-B421-68371B644C05}"/>
              </a:ext>
            </a:extLst>
          </p:cNvPr>
          <p:cNvSpPr txBox="1"/>
          <p:nvPr/>
        </p:nvSpPr>
        <p:spPr>
          <a:xfrm>
            <a:off x="1762897" y="1433384"/>
            <a:ext cx="7393460" cy="2031325"/>
          </a:xfrm>
          <a:prstGeom prst="rect">
            <a:avLst/>
          </a:prstGeom>
          <a:noFill/>
        </p:spPr>
        <p:txBody>
          <a:bodyPr wrap="square">
            <a:spAutoFit/>
          </a:bodyPr>
          <a:lstStyle/>
          <a:p>
            <a:pPr algn="l"/>
            <a:r>
              <a:rPr lang="hr-HR" b="1" i="0" u="none" strike="noStrike" baseline="0" dirty="0">
                <a:latin typeface="Times New Roman" panose="02020603050405020304" pitchFamily="18" charset="0"/>
                <a:cs typeface="Times New Roman" panose="02020603050405020304" pitchFamily="18" charset="0"/>
              </a:rPr>
              <a:t>Literatura:</a:t>
            </a:r>
          </a:p>
          <a:p>
            <a:pPr algn="l"/>
            <a:endParaRPr lang="hr-HR" b="1" dirty="0">
              <a:latin typeface="Times New Roman" panose="02020603050405020304" pitchFamily="18" charset="0"/>
              <a:cs typeface="Times New Roman" panose="02020603050405020304" pitchFamily="18" charset="0"/>
            </a:endParaRPr>
          </a:p>
          <a:p>
            <a:pPr algn="l"/>
            <a:r>
              <a:rPr lang="hr-HR" b="1" i="0" u="none" strike="noStrike" baseline="0" dirty="0">
                <a:latin typeface="Times New Roman" panose="02020603050405020304" pitchFamily="18" charset="0"/>
                <a:cs typeface="Times New Roman" panose="02020603050405020304" pitchFamily="18" charset="0"/>
              </a:rPr>
              <a:t>Kognitivno-bihevioralna terapija djeteta sa</a:t>
            </a:r>
          </a:p>
          <a:p>
            <a:pPr algn="l"/>
            <a:r>
              <a:rPr lang="hr-HR" b="1" i="0" u="none" strike="noStrike" baseline="0" dirty="0">
                <a:latin typeface="Times New Roman" panose="02020603050405020304" pitchFamily="18" charset="0"/>
                <a:cs typeface="Times New Roman" panose="02020603050405020304" pitchFamily="18" charset="0"/>
              </a:rPr>
              <a:t>selektivnim </a:t>
            </a:r>
            <a:r>
              <a:rPr lang="hr-HR" b="1" i="0" u="none" strike="noStrike" baseline="0" dirty="0" err="1">
                <a:latin typeface="Times New Roman" panose="02020603050405020304" pitchFamily="18" charset="0"/>
                <a:cs typeface="Times New Roman" panose="02020603050405020304" pitchFamily="18" charset="0"/>
              </a:rPr>
              <a:t>mutizmom</a:t>
            </a:r>
            <a:endParaRPr lang="hr-HR" b="1" i="0" u="none" strike="noStrike" baseline="0" dirty="0">
              <a:latin typeface="Times New Roman" panose="02020603050405020304" pitchFamily="18" charset="0"/>
              <a:cs typeface="Times New Roman" panose="02020603050405020304" pitchFamily="18" charset="0"/>
            </a:endParaRPr>
          </a:p>
          <a:p>
            <a:pPr algn="l"/>
            <a:r>
              <a:rPr lang="en-US" b="1" i="0" u="none" strike="noStrike" baseline="0" dirty="0">
                <a:latin typeface="Times New Roman" panose="02020603050405020304" pitchFamily="18" charset="0"/>
                <a:cs typeface="Times New Roman" panose="02020603050405020304" pitchFamily="18" charset="0"/>
              </a:rPr>
              <a:t>Cognitive behavioral based treatment of selective mutism</a:t>
            </a:r>
          </a:p>
          <a:p>
            <a:pPr algn="l"/>
            <a:r>
              <a:rPr lang="hr-HR" b="0" i="0" u="none" strike="noStrike" baseline="0" dirty="0">
                <a:latin typeface="Times New Roman" panose="02020603050405020304" pitchFamily="18" charset="0"/>
                <a:cs typeface="Times New Roman" panose="02020603050405020304" pitchFamily="18" charset="0"/>
              </a:rPr>
              <a:t>Ana Kordić*, Daria </a:t>
            </a:r>
            <a:r>
              <a:rPr lang="hr-HR" b="0" i="0" u="none" strike="noStrike" baseline="0" dirty="0" err="1">
                <a:latin typeface="Times New Roman" panose="02020603050405020304" pitchFamily="18" charset="0"/>
                <a:cs typeface="Times New Roman" panose="02020603050405020304" pitchFamily="18" charset="0"/>
              </a:rPr>
              <a:t>Sfeci</a:t>
            </a:r>
            <a:r>
              <a:rPr lang="hr-HR" b="0" i="0" u="none" strike="noStrike" baseline="0" dirty="0">
                <a:latin typeface="Times New Roman" panose="02020603050405020304" pitchFamily="18" charset="0"/>
                <a:cs typeface="Times New Roman" panose="02020603050405020304" pitchFamily="18" charset="0"/>
              </a:rPr>
              <a:t>, Lea </a:t>
            </a:r>
            <a:r>
              <a:rPr lang="hr-HR" b="0" i="0" u="none" strike="noStrike" baseline="0" dirty="0" err="1">
                <a:latin typeface="Times New Roman" panose="02020603050405020304" pitchFamily="18" charset="0"/>
                <a:cs typeface="Times New Roman" panose="02020603050405020304" pitchFamily="18" charset="0"/>
              </a:rPr>
              <a:t>Slavčić</a:t>
            </a:r>
            <a:r>
              <a:rPr lang="hr-HR" b="0" i="0" u="none" strike="noStrike" baseline="0" dirty="0">
                <a:latin typeface="Times New Roman" panose="02020603050405020304" pitchFamily="18" charset="0"/>
                <a:cs typeface="Times New Roman" panose="02020603050405020304" pitchFamily="18" charset="0"/>
              </a:rPr>
              <a:t>, Ljubica Paradžik</a:t>
            </a:r>
          </a:p>
          <a:p>
            <a:pPr algn="l"/>
            <a:endParaRPr lang="hr-HR" dirty="0">
              <a:latin typeface="Times New Roman" panose="02020603050405020304" pitchFamily="18" charset="0"/>
              <a:cs typeface="Times New Roman" panose="02020603050405020304" pitchFamily="18" charset="0"/>
            </a:endParaRPr>
          </a:p>
          <a:p>
            <a:pPr algn="l"/>
            <a:r>
              <a:rPr lang="hr-HR" dirty="0">
                <a:latin typeface="Times New Roman" panose="02020603050405020304" pitchFamily="18" charset="0"/>
                <a:cs typeface="Times New Roman" panose="02020603050405020304" pitchFamily="18" charset="0"/>
              </a:rPr>
              <a:t>Selektivni </a:t>
            </a:r>
            <a:r>
              <a:rPr lang="hr-HR" dirty="0" err="1">
                <a:latin typeface="Times New Roman" panose="02020603050405020304" pitchFamily="18" charset="0"/>
                <a:cs typeface="Times New Roman" panose="02020603050405020304" pitchFamily="18" charset="0"/>
              </a:rPr>
              <a:t>mutizam</a:t>
            </a:r>
            <a:r>
              <a:rPr lang="hr-HR" dirty="0">
                <a:latin typeface="Times New Roman" panose="02020603050405020304" pitchFamily="18" charset="0"/>
                <a:cs typeface="Times New Roman" panose="02020603050405020304" pitchFamily="18" charset="0"/>
              </a:rPr>
              <a:t>, </a:t>
            </a:r>
            <a:r>
              <a:rPr lang="hr-HR" dirty="0" err="1">
                <a:latin typeface="Times New Roman" panose="02020603050405020304" pitchFamily="18" charset="0"/>
                <a:cs typeface="Times New Roman" panose="02020603050405020304" pitchFamily="18" charset="0"/>
              </a:rPr>
              <a:t>prof.dr.sci</a:t>
            </a:r>
            <a:r>
              <a:rPr lang="hr-HR" dirty="0">
                <a:latin typeface="Times New Roman" panose="02020603050405020304" pitchFamily="18" charset="0"/>
                <a:cs typeface="Times New Roman" panose="02020603050405020304" pitchFamily="18" charset="0"/>
              </a:rPr>
              <a:t>. Sanja Šimleša, ERF Zagreb (predavanje za Udrugu </a:t>
            </a:r>
            <a:r>
              <a:rPr lang="hr-HR" dirty="0" err="1">
                <a:latin typeface="Times New Roman" panose="02020603050405020304" pitchFamily="18" charset="0"/>
                <a:cs typeface="Times New Roman" panose="02020603050405020304" pitchFamily="18" charset="0"/>
              </a:rPr>
              <a:t>edu.reh</a:t>
            </a:r>
            <a:r>
              <a:rPr lang="hr-HR" dirty="0">
                <a:latin typeface="Times New Roman" panose="02020603050405020304" pitchFamily="18" charset="0"/>
                <a:cs typeface="Times New Roman" panose="02020603050405020304" pitchFamily="18" charset="0"/>
              </a:rPr>
              <a:t>. grada Zagreba), 2024.</a:t>
            </a:r>
          </a:p>
        </p:txBody>
      </p:sp>
    </p:spTree>
    <p:extLst>
      <p:ext uri="{BB962C8B-B14F-4D97-AF65-F5344CB8AC3E}">
        <p14:creationId xmlns:p14="http://schemas.microsoft.com/office/powerpoint/2010/main" val="3207571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611711D-DA62-0D18-5783-6044ECDA8E40}"/>
              </a:ext>
            </a:extLst>
          </p:cNvPr>
          <p:cNvSpPr>
            <a:spLocks noGrp="1"/>
          </p:cNvSpPr>
          <p:nvPr>
            <p:ph type="ctrTitle"/>
          </p:nvPr>
        </p:nvSpPr>
        <p:spPr/>
        <p:txBody>
          <a:bodyPr>
            <a:normAutofit/>
          </a:bodyPr>
          <a:lstStyle/>
          <a:p>
            <a:r>
              <a:rPr lang="hr-HR" sz="3200" dirty="0">
                <a:latin typeface="Times New Roman" panose="02020603050405020304" pitchFamily="18" charset="0"/>
                <a:cs typeface="Times New Roman" panose="02020603050405020304" pitchFamily="18" charset="0"/>
              </a:rPr>
              <a:t>Hvala na pažnji!</a:t>
            </a:r>
          </a:p>
        </p:txBody>
      </p:sp>
      <p:sp>
        <p:nvSpPr>
          <p:cNvPr id="3" name="Podnaslov 2">
            <a:extLst>
              <a:ext uri="{FF2B5EF4-FFF2-40B4-BE49-F238E27FC236}">
                <a16:creationId xmlns:a16="http://schemas.microsoft.com/office/drawing/2014/main" id="{12E11038-D532-FD60-1A75-B7689EA61CAA}"/>
              </a:ext>
            </a:extLst>
          </p:cNvPr>
          <p:cNvSpPr>
            <a:spLocks noGrp="1"/>
          </p:cNvSpPr>
          <p:nvPr>
            <p:ph type="subTitle" idx="1"/>
          </p:nvPr>
        </p:nvSpPr>
        <p:spPr/>
        <p:txBody>
          <a:bodyPr/>
          <a:lstStyle/>
          <a:p>
            <a:r>
              <a:rPr lang="hr-HR" dirty="0">
                <a:latin typeface="Times New Roman" panose="02020603050405020304" pitchFamily="18" charset="0"/>
                <a:cs typeface="Times New Roman" panose="02020603050405020304" pitchFamily="18" charset="0"/>
              </a:rPr>
              <a:t>Imate li pitanja?</a:t>
            </a:r>
          </a:p>
        </p:txBody>
      </p:sp>
      <p:pic>
        <p:nvPicPr>
          <p:cNvPr id="4" name="Grafika 6" descr="A flower bouquet">
            <a:extLst>
              <a:ext uri="{FF2B5EF4-FFF2-40B4-BE49-F238E27FC236}">
                <a16:creationId xmlns:a16="http://schemas.microsoft.com/office/drawing/2014/main" id="{DF090216-049F-C954-553F-672A11B7E2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6541" y="503808"/>
            <a:ext cx="3731740" cy="2412387"/>
          </a:xfrm>
          <a:custGeom>
            <a:avLst/>
            <a:gdLst/>
            <a:ahLst/>
            <a:cxnLst/>
            <a:rect l="l" t="t" r="r" b="b"/>
            <a:pathLst>
              <a:path w="6094252" h="6857998">
                <a:moveTo>
                  <a:pt x="0" y="0"/>
                </a:moveTo>
                <a:lnTo>
                  <a:pt x="5898122" y="0"/>
                </a:lnTo>
                <a:cubicBezTo>
                  <a:pt x="6006442" y="0"/>
                  <a:pt x="6094252" y="87810"/>
                  <a:pt x="6094252" y="196130"/>
                </a:cubicBezTo>
                <a:lnTo>
                  <a:pt x="6094252" y="6661869"/>
                </a:lnTo>
                <a:cubicBezTo>
                  <a:pt x="6094252" y="6756649"/>
                  <a:pt x="6027023" y="6835726"/>
                  <a:pt x="5937649" y="6854015"/>
                </a:cubicBezTo>
                <a:lnTo>
                  <a:pt x="5898132" y="6857998"/>
                </a:lnTo>
                <a:lnTo>
                  <a:pt x="0" y="6857998"/>
                </a:lnTo>
                <a:close/>
              </a:path>
            </a:pathLst>
          </a:custGeom>
        </p:spPr>
      </p:pic>
    </p:spTree>
    <p:extLst>
      <p:ext uri="{BB962C8B-B14F-4D97-AF65-F5344CB8AC3E}">
        <p14:creationId xmlns:p14="http://schemas.microsoft.com/office/powerpoint/2010/main" val="124566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9A2FB16-86BD-7CD1-2177-F43413DB39AE}"/>
              </a:ext>
            </a:extLst>
          </p:cNvPr>
          <p:cNvSpPr>
            <a:spLocks noGrp="1"/>
          </p:cNvSpPr>
          <p:nvPr>
            <p:ph type="title"/>
          </p:nvPr>
        </p:nvSpPr>
        <p:spPr/>
        <p:txBody>
          <a:bodyPr>
            <a:normAutofit/>
          </a:bodyPr>
          <a:lstStyle/>
          <a:p>
            <a:r>
              <a:rPr lang="hr-HR" sz="2800" dirty="0">
                <a:latin typeface="Times New Roman" panose="02020603050405020304" pitchFamily="18" charset="0"/>
                <a:cs typeface="Times New Roman" panose="02020603050405020304" pitchFamily="18" charset="0"/>
              </a:rPr>
              <a:t>DSM-V- KRITERIJI</a:t>
            </a:r>
          </a:p>
        </p:txBody>
      </p:sp>
      <p:sp>
        <p:nvSpPr>
          <p:cNvPr id="3" name="Rezervirano mjesto teksta 2">
            <a:extLst>
              <a:ext uri="{FF2B5EF4-FFF2-40B4-BE49-F238E27FC236}">
                <a16:creationId xmlns:a16="http://schemas.microsoft.com/office/drawing/2014/main" id="{2D7B1DC0-EBB1-5C95-4B51-6D73092C3050}"/>
              </a:ext>
            </a:extLst>
          </p:cNvPr>
          <p:cNvSpPr>
            <a:spLocks noGrp="1"/>
          </p:cNvSpPr>
          <p:nvPr>
            <p:ph type="body" idx="1"/>
          </p:nvPr>
        </p:nvSpPr>
        <p:spPr>
          <a:xfrm>
            <a:off x="1185913" y="2891624"/>
            <a:ext cx="5828100" cy="3723360"/>
          </a:xfrm>
        </p:spPr>
        <p:txBody>
          <a:bodyPr>
            <a:normAutofit fontScale="25000" lnSpcReduction="20000"/>
          </a:bodyPr>
          <a:lstStyle/>
          <a:p>
            <a:pPr algn="l"/>
            <a:r>
              <a:rPr lang="hr-HR" sz="1800" b="1" i="0" u="none" strike="noStrike" baseline="0" dirty="0">
                <a:solidFill>
                  <a:srgbClr val="000000"/>
                </a:solidFill>
                <a:latin typeface="Calibri" panose="020F0502020204030204" pitchFamily="34" charset="0"/>
              </a:rPr>
              <a:t> </a:t>
            </a:r>
            <a:r>
              <a:rPr lang="hr-HR" sz="5600" b="1" i="0" u="none" strike="noStrike" baseline="0" dirty="0">
                <a:solidFill>
                  <a:srgbClr val="000000"/>
                </a:solidFill>
                <a:latin typeface="Times New Roman" panose="02020603050405020304" pitchFamily="18" charset="0"/>
                <a:cs typeface="Times New Roman" panose="02020603050405020304" pitchFamily="18" charset="0"/>
              </a:rPr>
              <a:t>A</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Nemogućnost govora u specifičnim socijalnim situacijama u kojima se očekuje da govori (npr. u školi), usprkos tome što u drugim situacijama može govoriti </a:t>
            </a:r>
          </a:p>
          <a:p>
            <a:endParaRPr lang="hr-HR" sz="5600" b="1" i="0" u="none" strike="noStrike" baseline="0" dirty="0">
              <a:solidFill>
                <a:srgbClr val="000000"/>
              </a:solidFill>
              <a:latin typeface="Times New Roman" panose="02020603050405020304" pitchFamily="18" charset="0"/>
              <a:cs typeface="Times New Roman" panose="02020603050405020304" pitchFamily="18" charset="0"/>
            </a:endParaRPr>
          </a:p>
          <a:p>
            <a:r>
              <a:rPr lang="hr-HR" sz="5600" b="1" i="0" u="none" strike="noStrike" baseline="0" dirty="0">
                <a:solidFill>
                  <a:srgbClr val="000000"/>
                </a:solidFill>
                <a:latin typeface="Times New Roman" panose="02020603050405020304" pitchFamily="18" charset="0"/>
                <a:cs typeface="Times New Roman" panose="02020603050405020304" pitchFamily="18" charset="0"/>
              </a:rPr>
              <a:t>B</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Ova smetnja interferira s obrazovnim ili radnim postignućima ili sa socijalnom komunikacijom</a:t>
            </a:r>
          </a:p>
          <a:p>
            <a:endParaRPr lang="hr-HR" sz="5600" b="1" i="0" u="none" strike="noStrike" baseline="0" dirty="0">
              <a:solidFill>
                <a:srgbClr val="000000"/>
              </a:solidFill>
              <a:latin typeface="Times New Roman" panose="02020603050405020304" pitchFamily="18" charset="0"/>
              <a:cs typeface="Times New Roman" panose="02020603050405020304" pitchFamily="18" charset="0"/>
            </a:endParaRPr>
          </a:p>
          <a:p>
            <a:r>
              <a:rPr lang="hr-HR" sz="5600" b="1" i="0" u="none" strike="noStrike" baseline="0" dirty="0">
                <a:solidFill>
                  <a:srgbClr val="000000"/>
                </a:solidFill>
                <a:latin typeface="Times New Roman" panose="02020603050405020304" pitchFamily="18" charset="0"/>
                <a:cs typeface="Times New Roman" panose="02020603050405020304" pitchFamily="18" charset="0"/>
              </a:rPr>
              <a:t>C</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Trajanje smetnje je barem mjesec dana (nije ograničeno na prvih mjesec dana škole).</a:t>
            </a:r>
          </a:p>
          <a:p>
            <a:endParaRPr lang="hr-HR" sz="5600" b="1" i="0" u="none" strike="noStrike" baseline="0" dirty="0">
              <a:solidFill>
                <a:srgbClr val="000000"/>
              </a:solidFill>
              <a:latin typeface="Times New Roman" panose="02020603050405020304" pitchFamily="18" charset="0"/>
              <a:cs typeface="Times New Roman" panose="02020603050405020304" pitchFamily="18" charset="0"/>
            </a:endParaRPr>
          </a:p>
          <a:p>
            <a:r>
              <a:rPr lang="hr-HR" sz="5600" b="1" i="0" u="none" strike="noStrike" baseline="0" dirty="0">
                <a:solidFill>
                  <a:srgbClr val="000000"/>
                </a:solidFill>
                <a:latin typeface="Times New Roman" panose="02020603050405020304" pitchFamily="18" charset="0"/>
                <a:cs typeface="Times New Roman" panose="02020603050405020304" pitchFamily="18" charset="0"/>
              </a:rPr>
              <a:t>D</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Nemogućnost govora ne može se prepisati nepoznavanju ili slabom vladanju  jezikom, koji se zahtjeva u socijalnoj situaciji. </a:t>
            </a:r>
          </a:p>
          <a:p>
            <a:endParaRPr lang="hr-HR" sz="5600" b="1" i="0" u="none" strike="noStrike" baseline="0" dirty="0">
              <a:solidFill>
                <a:srgbClr val="000000"/>
              </a:solidFill>
              <a:latin typeface="Times New Roman" panose="02020603050405020304" pitchFamily="18" charset="0"/>
              <a:cs typeface="Times New Roman" panose="02020603050405020304" pitchFamily="18" charset="0"/>
            </a:endParaRPr>
          </a:p>
          <a:p>
            <a:r>
              <a:rPr lang="hr-HR" sz="5600" b="1" i="0" u="none" strike="noStrike" baseline="0" dirty="0">
                <a:solidFill>
                  <a:srgbClr val="000000"/>
                </a:solidFill>
                <a:latin typeface="Times New Roman" panose="02020603050405020304" pitchFamily="18" charset="0"/>
                <a:cs typeface="Times New Roman" panose="02020603050405020304" pitchFamily="18" charset="0"/>
              </a:rPr>
              <a:t>E</a:t>
            </a:r>
            <a:r>
              <a:rPr lang="hr-HR" sz="5600" b="0" i="0" u="none" strike="noStrike" baseline="0" dirty="0">
                <a:solidFill>
                  <a:srgbClr val="000000"/>
                </a:solidFill>
                <a:latin typeface="Times New Roman" panose="02020603050405020304" pitchFamily="18" charset="0"/>
                <a:cs typeface="Times New Roman" panose="02020603050405020304" pitchFamily="18" charset="0"/>
              </a:rPr>
              <a:t>. Ova se smetnja ne može bolje objasniti nekim komunikacijskim poremećajem (npr. poremećaj fluentnosti govora s početkom u djetinjstvu) i ne pojavljuje se isključivo tijekom poremećaja iz spektra autizma, shizofrenije ili drugog psihotičnog poremećaja.</a:t>
            </a:r>
          </a:p>
          <a:p>
            <a:endParaRPr lang="hr-HR" sz="56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hr-HR" dirty="0"/>
          </a:p>
        </p:txBody>
      </p:sp>
      <p:sp>
        <p:nvSpPr>
          <p:cNvPr id="4" name="Rezervirano mjesto slike 3">
            <a:extLst>
              <a:ext uri="{FF2B5EF4-FFF2-40B4-BE49-F238E27FC236}">
                <a16:creationId xmlns:a16="http://schemas.microsoft.com/office/drawing/2014/main" id="{9BA5B1AB-04B9-8699-980F-F504E141638B}"/>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277644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8D95CD7-31E7-7782-7347-102B7F3C5F2C}"/>
              </a:ext>
            </a:extLst>
          </p:cNvPr>
          <p:cNvSpPr>
            <a:spLocks noGrp="1"/>
          </p:cNvSpPr>
          <p:nvPr>
            <p:ph type="title"/>
          </p:nvPr>
        </p:nvSpPr>
        <p:spPr/>
        <p:txBody>
          <a:bodyPr>
            <a:normAutofit/>
          </a:bodyPr>
          <a:lstStyle/>
          <a:p>
            <a:r>
              <a:rPr lang="hr-HR" sz="2000" dirty="0">
                <a:latin typeface="Times New Roman" panose="02020603050405020304" pitchFamily="18" charset="0"/>
                <a:cs typeface="Times New Roman" panose="02020603050405020304" pitchFamily="18" charset="0"/>
              </a:rPr>
              <a:t>UZROCI -nepoznati</a:t>
            </a:r>
          </a:p>
        </p:txBody>
      </p:sp>
      <p:sp>
        <p:nvSpPr>
          <p:cNvPr id="3" name="Rezervirano mjesto teksta 2">
            <a:extLst>
              <a:ext uri="{FF2B5EF4-FFF2-40B4-BE49-F238E27FC236}">
                <a16:creationId xmlns:a16="http://schemas.microsoft.com/office/drawing/2014/main" id="{5B613CD1-B869-00D7-B0BF-C40A0A14E056}"/>
              </a:ext>
            </a:extLst>
          </p:cNvPr>
          <p:cNvSpPr>
            <a:spLocks noGrp="1"/>
          </p:cNvSpPr>
          <p:nvPr>
            <p:ph type="body" idx="1"/>
          </p:nvPr>
        </p:nvSpPr>
        <p:spPr/>
        <p:txBody>
          <a:bodyPr>
            <a:normAutofit/>
          </a:bodyPr>
          <a:lstStyle/>
          <a:p>
            <a:pPr marL="88900" indent="0" algn="l">
              <a:buNone/>
            </a:pPr>
            <a:r>
              <a:rPr lang="hr-HR" sz="1400" b="0" i="0" u="none" strike="noStrike" baseline="0" dirty="0">
                <a:latin typeface="Times New Roman" panose="02020603050405020304" pitchFamily="18" charset="0"/>
                <a:cs typeface="Times New Roman" panose="02020603050405020304" pitchFamily="18" charset="0"/>
              </a:rPr>
              <a:t>Okolinski faktori koji mogu utjecati na razvoj ovog poremećaja:</a:t>
            </a:r>
          </a:p>
          <a:p>
            <a:pPr algn="l">
              <a:buFont typeface="Arial" panose="020B0604020202020204" pitchFamily="34" charset="0"/>
              <a:buChar char="•"/>
            </a:pPr>
            <a:r>
              <a:rPr lang="hr-HR" sz="1400" b="0" i="0" u="none" strike="noStrike" baseline="0" dirty="0">
                <a:latin typeface="Times New Roman" panose="02020603050405020304" pitchFamily="18" charset="0"/>
                <a:cs typeface="Times New Roman" panose="02020603050405020304" pitchFamily="18" charset="0"/>
              </a:rPr>
              <a:t>obiteljska dinamika, disfunkcionalni obrasci nagrađivanja</a:t>
            </a:r>
          </a:p>
          <a:p>
            <a:pPr algn="l">
              <a:buFont typeface="Arial" panose="020B0604020202020204" pitchFamily="34" charset="0"/>
              <a:buChar char="•"/>
            </a:pPr>
            <a:r>
              <a:rPr lang="hr-HR" sz="1400" b="0" i="0" u="none" strike="noStrike" baseline="0" dirty="0">
                <a:latin typeface="Times New Roman" panose="02020603050405020304" pitchFamily="18" charset="0"/>
                <a:cs typeface="Times New Roman" panose="02020603050405020304" pitchFamily="18" charset="0"/>
              </a:rPr>
              <a:t>prijašnji poremećaji prilagodbe</a:t>
            </a:r>
          </a:p>
          <a:p>
            <a:pPr algn="l">
              <a:buFont typeface="Arial" panose="020B0604020202020204" pitchFamily="34" charset="0"/>
              <a:buChar char="•"/>
            </a:pPr>
            <a:r>
              <a:rPr lang="hr-HR" sz="1400" b="0" i="0" u="none" strike="noStrike" baseline="0" dirty="0">
                <a:latin typeface="Times New Roman" panose="02020603050405020304" pitchFamily="18" charset="0"/>
                <a:cs typeface="Times New Roman" panose="02020603050405020304" pitchFamily="18" charset="0"/>
              </a:rPr>
              <a:t>doživljaj stresa zbog jezične ili kulturalne akulturacije</a:t>
            </a:r>
          </a:p>
          <a:p>
            <a:pPr algn="l">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k</a:t>
            </a:r>
            <a:r>
              <a:rPr lang="nn-NO" sz="1400" b="0" i="0" u="none" strike="noStrike" baseline="0" dirty="0">
                <a:latin typeface="Times New Roman" panose="02020603050405020304" pitchFamily="18" charset="0"/>
                <a:cs typeface="Times New Roman" panose="02020603050405020304" pitchFamily="18" charset="0"/>
              </a:rPr>
              <a:t>od roditelja djece sa</a:t>
            </a:r>
            <a:r>
              <a:rPr lang="hr-HR" sz="1400" b="0" i="0" u="none" strike="noStrike" baseline="0" dirty="0">
                <a:latin typeface="Times New Roman" panose="02020603050405020304" pitchFamily="18" charset="0"/>
                <a:cs typeface="Times New Roman" panose="02020603050405020304" pitchFamily="18" charset="0"/>
              </a:rPr>
              <a:t> selektivnim </a:t>
            </a:r>
            <a:r>
              <a:rPr lang="hr-HR" sz="1400" b="0" i="0" u="none" strike="noStrike" baseline="0" dirty="0" err="1">
                <a:latin typeface="Times New Roman" panose="02020603050405020304" pitchFamily="18" charset="0"/>
                <a:cs typeface="Times New Roman" panose="02020603050405020304" pitchFamily="18" charset="0"/>
              </a:rPr>
              <a:t>mutizmom</a:t>
            </a:r>
            <a:r>
              <a:rPr lang="hr-HR" sz="1400" b="0" i="0" u="none" strike="noStrike" baseline="0" dirty="0">
                <a:latin typeface="Times New Roman" panose="02020603050405020304" pitchFamily="18" charset="0"/>
                <a:cs typeface="Times New Roman" panose="02020603050405020304" pitchFamily="18" charset="0"/>
              </a:rPr>
              <a:t> utvrđena viša razina anksioznosti</a:t>
            </a:r>
            <a:endParaRPr lang="nn-NO" sz="1400" b="0" i="0" u="none" strike="noStrike" baseline="0"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hr-HR" sz="1500" dirty="0">
                <a:latin typeface="Times New Roman" panose="02020603050405020304" pitchFamily="18" charset="0"/>
                <a:cs typeface="Times New Roman" panose="02020603050405020304" pitchFamily="18" charset="0"/>
              </a:rPr>
              <a:t>n</a:t>
            </a:r>
            <a:r>
              <a:rPr lang="hr-HR" sz="1500" b="0" i="0" u="none" strike="noStrike" baseline="0" dirty="0">
                <a:latin typeface="Times New Roman" panose="02020603050405020304" pitchFamily="18" charset="0"/>
                <a:cs typeface="Times New Roman" panose="02020603050405020304" pitchFamily="18" charset="0"/>
              </a:rPr>
              <a:t>emogućnost </a:t>
            </a:r>
            <a:r>
              <a:rPr lang="pt-BR" sz="1500" b="0" i="0" u="none" strike="noStrike" baseline="0" dirty="0">
                <a:latin typeface="Times New Roman" panose="02020603050405020304" pitchFamily="18" charset="0"/>
                <a:cs typeface="Times New Roman" panose="02020603050405020304" pitchFamily="18" charset="0"/>
              </a:rPr>
              <a:t>djeteta da se nosi s emocijama u stresnim</a:t>
            </a:r>
            <a:endParaRPr lang="hr-HR" sz="1500" b="0" i="0" u="none" strike="noStrike" baseline="0" dirty="0">
              <a:latin typeface="Times New Roman" panose="02020603050405020304" pitchFamily="18" charset="0"/>
              <a:cs typeface="Times New Roman" panose="02020603050405020304" pitchFamily="18" charset="0"/>
            </a:endParaRPr>
          </a:p>
          <a:p>
            <a:pPr marL="88900" indent="0" algn="l">
              <a:buNone/>
            </a:pPr>
            <a:endParaRPr lang="pt-BR" sz="1500" b="0" i="0" u="none" strike="noStrike" baseline="0" dirty="0">
              <a:latin typeface="Times New Roman" panose="02020603050405020304" pitchFamily="18" charset="0"/>
              <a:cs typeface="Times New Roman" panose="02020603050405020304" pitchFamily="18" charset="0"/>
            </a:endParaRPr>
          </a:p>
        </p:txBody>
      </p:sp>
      <p:sp>
        <p:nvSpPr>
          <p:cNvPr id="4" name="Rezervirano mjesto slike 3">
            <a:extLst>
              <a:ext uri="{FF2B5EF4-FFF2-40B4-BE49-F238E27FC236}">
                <a16:creationId xmlns:a16="http://schemas.microsoft.com/office/drawing/2014/main" id="{F37ACB1D-F436-2B8F-9CCA-D122BF10907B}"/>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150128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01EE68CC-C7DE-4CD9-0864-1B385FDD153D}"/>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21692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D235388-FDD8-173A-9A02-12A4C3BFFF2E}"/>
              </a:ext>
            </a:extLst>
          </p:cNvPr>
          <p:cNvSpPr>
            <a:spLocks noGrp="1"/>
          </p:cNvSpPr>
          <p:nvPr>
            <p:ph type="title"/>
          </p:nvPr>
        </p:nvSpPr>
        <p:spPr/>
        <p:txBody>
          <a:bodyPr>
            <a:normAutofit/>
          </a:bodyPr>
          <a:lstStyle/>
          <a:p>
            <a:r>
              <a:rPr lang="hr-HR" sz="1400" dirty="0">
                <a:latin typeface="Times New Roman" panose="02020603050405020304" pitchFamily="18" charset="0"/>
                <a:cs typeface="Times New Roman" panose="02020603050405020304" pitchFamily="18" charset="0"/>
              </a:rPr>
              <a:t>ANKSIOZNOST</a:t>
            </a:r>
          </a:p>
        </p:txBody>
      </p:sp>
      <p:sp>
        <p:nvSpPr>
          <p:cNvPr id="3" name="Rezervirano mjesto teksta 2">
            <a:extLst>
              <a:ext uri="{FF2B5EF4-FFF2-40B4-BE49-F238E27FC236}">
                <a16:creationId xmlns:a16="http://schemas.microsoft.com/office/drawing/2014/main" id="{24609773-827C-757D-584F-C42684E7493C}"/>
              </a:ext>
            </a:extLst>
          </p:cNvPr>
          <p:cNvSpPr>
            <a:spLocks noGrp="1"/>
          </p:cNvSpPr>
          <p:nvPr>
            <p:ph type="body" idx="1"/>
          </p:nvPr>
        </p:nvSpPr>
        <p:spPr/>
        <p:txBody>
          <a:bodyPr>
            <a:normAutofit/>
          </a:bodyPr>
          <a:lstStyle/>
          <a:p>
            <a:pPr marL="88900" indent="0">
              <a:buNone/>
            </a:pPr>
            <a:r>
              <a:rPr lang="hr-HR" sz="1400" dirty="0">
                <a:latin typeface="Times New Roman" panose="02020603050405020304" pitchFamily="18" charset="0"/>
                <a:cs typeface="Times New Roman" panose="02020603050405020304" pitchFamily="18" charset="0"/>
              </a:rPr>
              <a:t>Npr. PROZIVANJE U RAZREDU : Svi će gledati u mene, osramotit ću se</a:t>
            </a:r>
          </a:p>
          <a:p>
            <a:pPr>
              <a:buFont typeface="Arial" panose="020B0604020202020204" pitchFamily="34" charset="0"/>
              <a:buChar char="•"/>
            </a:pPr>
            <a:endParaRPr lang="hr-HR"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Grlo mi je suho, znojim se, srce mi snažno kuca…</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Svi će gledati u mene, osramotit ću se…</a:t>
            </a: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Šutim, ne govorim..</a:t>
            </a:r>
          </a:p>
        </p:txBody>
      </p:sp>
      <p:sp>
        <p:nvSpPr>
          <p:cNvPr id="4" name="Rezervirano mjesto slike 3">
            <a:extLst>
              <a:ext uri="{FF2B5EF4-FFF2-40B4-BE49-F238E27FC236}">
                <a16:creationId xmlns:a16="http://schemas.microsoft.com/office/drawing/2014/main" id="{761F7BE7-FDC9-CAB6-BDD2-2CD0B070DCE0}"/>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52414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315768E-FB15-A91C-B3AF-2FCB2E5A30CF}"/>
              </a:ext>
            </a:extLst>
          </p:cNvPr>
          <p:cNvSpPr>
            <a:spLocks noGrp="1"/>
          </p:cNvSpPr>
          <p:nvPr>
            <p:ph type="title"/>
          </p:nvPr>
        </p:nvSpPr>
        <p:spPr/>
        <p:txBody>
          <a:bodyPr>
            <a:normAutofit/>
          </a:bodyPr>
          <a:lstStyle/>
          <a:p>
            <a:r>
              <a:rPr lang="hr-HR" sz="1600" dirty="0">
                <a:latin typeface="Times New Roman" panose="02020603050405020304" pitchFamily="18" charset="0"/>
                <a:cs typeface="Times New Roman" panose="02020603050405020304" pitchFamily="18" charset="0"/>
              </a:rPr>
              <a:t>KBT – kognitivno bihevioralna terapija</a:t>
            </a:r>
          </a:p>
        </p:txBody>
      </p:sp>
      <p:sp>
        <p:nvSpPr>
          <p:cNvPr id="3" name="Rezervirano mjesto teksta 2">
            <a:extLst>
              <a:ext uri="{FF2B5EF4-FFF2-40B4-BE49-F238E27FC236}">
                <a16:creationId xmlns:a16="http://schemas.microsoft.com/office/drawing/2014/main" id="{AE2C771C-2852-21A1-F177-E7471CECFADD}"/>
              </a:ext>
            </a:extLst>
          </p:cNvPr>
          <p:cNvSpPr>
            <a:spLocks noGrp="1"/>
          </p:cNvSpPr>
          <p:nvPr>
            <p:ph type="body" idx="1"/>
          </p:nvPr>
        </p:nvSpPr>
        <p:spPr/>
        <p:txBody>
          <a:bodyPr>
            <a:normAutofit/>
          </a:bodyPr>
          <a:lstStyle/>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Relaksacija</a:t>
            </a:r>
          </a:p>
          <a:p>
            <a:pPr>
              <a:buFont typeface="Arial" panose="020B0604020202020204" pitchFamily="34" charset="0"/>
              <a:buChar char="•"/>
            </a:pPr>
            <a:r>
              <a:rPr lang="hr-HR" sz="1400" dirty="0" err="1">
                <a:latin typeface="Times New Roman" panose="02020603050405020304" pitchFamily="18" charset="0"/>
                <a:cs typeface="Times New Roman" panose="02020603050405020304" pitchFamily="18" charset="0"/>
              </a:rPr>
              <a:t>Desenzitizacija</a:t>
            </a:r>
            <a:endParaRPr lang="hr-HR"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hr-HR" sz="1400" dirty="0">
                <a:latin typeface="Times New Roman" panose="02020603050405020304" pitchFamily="18" charset="0"/>
                <a:cs typeface="Times New Roman" panose="02020603050405020304" pitchFamily="18" charset="0"/>
              </a:rPr>
              <a:t>Potkrepljivanje</a:t>
            </a:r>
          </a:p>
        </p:txBody>
      </p:sp>
      <p:sp>
        <p:nvSpPr>
          <p:cNvPr id="4" name="Rezervirano mjesto slike 3">
            <a:extLst>
              <a:ext uri="{FF2B5EF4-FFF2-40B4-BE49-F238E27FC236}">
                <a16:creationId xmlns:a16="http://schemas.microsoft.com/office/drawing/2014/main" id="{E4629D9F-D888-3F87-D9E7-0DCC23C4784C}"/>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2736952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989DA31-40E0-1E19-E080-784046D9855E}"/>
              </a:ext>
            </a:extLst>
          </p:cNvPr>
          <p:cNvSpPr>
            <a:spLocks noGrp="1"/>
          </p:cNvSpPr>
          <p:nvPr>
            <p:ph type="title"/>
          </p:nvPr>
        </p:nvSpPr>
        <p:spPr/>
        <p:txBody>
          <a:bodyPr>
            <a:normAutofit/>
          </a:bodyPr>
          <a:lstStyle/>
          <a:p>
            <a:r>
              <a:rPr lang="hr-HR" sz="2000" dirty="0">
                <a:latin typeface="Times New Roman" panose="02020603050405020304" pitchFamily="18" charset="0"/>
                <a:cs typeface="Times New Roman" panose="02020603050405020304" pitchFamily="18" charset="0"/>
              </a:rPr>
              <a:t>MODEL KOMUNIKACIJE KROZ 5 STADIJA</a:t>
            </a:r>
          </a:p>
        </p:txBody>
      </p:sp>
      <p:sp>
        <p:nvSpPr>
          <p:cNvPr id="3" name="Rezervirano mjesto teksta 2">
            <a:extLst>
              <a:ext uri="{FF2B5EF4-FFF2-40B4-BE49-F238E27FC236}">
                <a16:creationId xmlns:a16="http://schemas.microsoft.com/office/drawing/2014/main" id="{817E064F-D03B-E40C-20D1-2FDAEB634226}"/>
              </a:ext>
            </a:extLst>
          </p:cNvPr>
          <p:cNvSpPr>
            <a:spLocks noGrp="1"/>
          </p:cNvSpPr>
          <p:nvPr>
            <p:ph type="body" idx="1"/>
          </p:nvPr>
        </p:nvSpPr>
        <p:spPr>
          <a:xfrm>
            <a:off x="1185913" y="2891624"/>
            <a:ext cx="5828100" cy="4201153"/>
          </a:xfrm>
        </p:spPr>
        <p:txBody>
          <a:bodyPr>
            <a:noAutofit/>
          </a:bodyPr>
          <a:lstStyle/>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1. STADIJ: </a:t>
            </a:r>
            <a:r>
              <a:rPr lang="hr-HR" sz="1400" b="0" i="0" u="none" strike="noStrike" baseline="0" dirty="0" err="1">
                <a:solidFill>
                  <a:srgbClr val="000000"/>
                </a:solidFill>
                <a:latin typeface="Times New Roman" panose="02020603050405020304" pitchFamily="18" charset="0"/>
                <a:cs typeface="Times New Roman" panose="02020603050405020304" pitchFamily="18" charset="0"/>
              </a:rPr>
              <a:t>Predkomunikacijska</a:t>
            </a:r>
            <a:r>
              <a:rPr lang="hr-HR" sz="1400" b="0" i="0" u="none" strike="noStrike" baseline="0" dirty="0">
                <a:solidFill>
                  <a:srgbClr val="000000"/>
                </a:solidFill>
                <a:latin typeface="Times New Roman" panose="02020603050405020304" pitchFamily="18" charset="0"/>
                <a:cs typeface="Times New Roman" panose="02020603050405020304" pitchFamily="18" charset="0"/>
              </a:rPr>
              <a:t> faza</a:t>
            </a: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Izvršavanje zadataka i druženje s vršnjacima neovisno o komunikaciji</a:t>
            </a:r>
          </a:p>
          <a:p>
            <a:pPr marL="88900" indent="0">
              <a:buNone/>
            </a:pPr>
            <a:endParaRPr lang="pl-PL" sz="1400" b="0" i="0" u="none" strike="noStrike" baseline="0" dirty="0">
              <a:solidFill>
                <a:srgbClr val="000000"/>
              </a:solidFill>
              <a:latin typeface="Times New Roman" panose="02020603050405020304" pitchFamily="18" charset="0"/>
              <a:cs typeface="Times New Roman" panose="02020603050405020304" pitchFamily="18" charset="0"/>
            </a:endParaRPr>
          </a:p>
          <a:p>
            <a:pPr marL="88900" indent="0">
              <a:buNone/>
            </a:pPr>
            <a:r>
              <a:rPr lang="pl-PL" sz="1400" b="0" i="0" u="none" strike="noStrike" baseline="0" dirty="0">
                <a:solidFill>
                  <a:srgbClr val="000000"/>
                </a:solidFill>
                <a:latin typeface="Times New Roman" panose="02020603050405020304" pitchFamily="18" charset="0"/>
                <a:cs typeface="Times New Roman" panose="02020603050405020304" pitchFamily="18" charset="0"/>
              </a:rPr>
              <a:t>2. STADIJ:Komunikacija s </a:t>
            </a:r>
            <a:r>
              <a:rPr lang="pl-PL" sz="1400" b="0" i="1" u="none" strike="noStrike" baseline="0" dirty="0">
                <a:solidFill>
                  <a:srgbClr val="000000"/>
                </a:solidFill>
                <a:latin typeface="Times New Roman" panose="02020603050405020304" pitchFamily="18" charset="0"/>
                <a:cs typeface="Times New Roman" panose="02020603050405020304" pitchFamily="18" charset="0"/>
              </a:rPr>
              <a:t>talking buddy</a:t>
            </a:r>
            <a:r>
              <a:rPr lang="pl-PL" sz="1400" b="0" i="0" u="none" strike="noStrike" baseline="0" dirty="0">
                <a:solidFill>
                  <a:srgbClr val="000000"/>
                </a:solidFill>
                <a:latin typeface="Times New Roman" panose="02020603050405020304" pitchFamily="18" charset="0"/>
                <a:cs typeface="Times New Roman" panose="02020603050405020304" pitchFamily="18" charset="0"/>
              </a:rPr>
              <a:t>-jem u stresnim situacijama</a:t>
            </a:r>
          </a:p>
          <a:p>
            <a:pPr marL="88900" indent="0">
              <a:buNone/>
            </a:pPr>
            <a:r>
              <a:rPr lang="hr-HR" sz="1400" b="0" i="0" u="none" strike="noStrike" baseline="0" dirty="0" err="1">
                <a:solidFill>
                  <a:srgbClr val="000000"/>
                </a:solidFill>
                <a:latin typeface="Times New Roman" panose="02020603050405020304" pitchFamily="18" charset="0"/>
                <a:cs typeface="Times New Roman" panose="02020603050405020304" pitchFamily="18" charset="0"/>
              </a:rPr>
              <a:t>Komunikacijas</a:t>
            </a:r>
            <a:r>
              <a:rPr lang="hr-HR" sz="1400" b="0" i="0" u="none" strike="noStrike" baseline="0" dirty="0">
                <a:solidFill>
                  <a:srgbClr val="000000"/>
                </a:solidFill>
                <a:latin typeface="Times New Roman" panose="02020603050405020304" pitchFamily="18" charset="0"/>
                <a:cs typeface="Times New Roman" panose="02020603050405020304" pitchFamily="18" charset="0"/>
              </a:rPr>
              <a:t> osobom s kojom inače razgovaraju (</a:t>
            </a:r>
            <a:r>
              <a:rPr lang="hr-HR" sz="1400" b="0" i="1" u="none" strike="noStrike" baseline="0" dirty="0" err="1">
                <a:solidFill>
                  <a:srgbClr val="000000"/>
                </a:solidFill>
                <a:latin typeface="Times New Roman" panose="02020603050405020304" pitchFamily="18" charset="0"/>
                <a:cs typeface="Times New Roman" panose="02020603050405020304" pitchFamily="18" charset="0"/>
              </a:rPr>
              <a:t>talking</a:t>
            </a:r>
            <a:r>
              <a:rPr lang="hr-HR" sz="1400" b="0" i="1" u="none" strike="noStrike" baseline="0" dirty="0">
                <a:solidFill>
                  <a:srgbClr val="000000"/>
                </a:solidFill>
                <a:latin typeface="Times New Roman" panose="02020603050405020304" pitchFamily="18" charset="0"/>
                <a:cs typeface="Times New Roman" panose="02020603050405020304" pitchFamily="18" charset="0"/>
              </a:rPr>
              <a:t> </a:t>
            </a:r>
            <a:r>
              <a:rPr lang="hr-HR" sz="1400" b="0" i="1" u="none" strike="noStrike" baseline="0" dirty="0" err="1">
                <a:solidFill>
                  <a:srgbClr val="000000"/>
                </a:solidFill>
                <a:latin typeface="Times New Roman" panose="02020603050405020304" pitchFamily="18" charset="0"/>
                <a:cs typeface="Times New Roman" panose="02020603050405020304" pitchFamily="18" charset="0"/>
              </a:rPr>
              <a:t>buddy</a:t>
            </a:r>
            <a:r>
              <a:rPr lang="hr-HR" sz="1400" b="0" i="0" u="none" strike="noStrike" baseline="0" dirty="0">
                <a:solidFill>
                  <a:srgbClr val="000000"/>
                </a:solidFill>
                <a:latin typeface="Times New Roman" panose="02020603050405020304" pitchFamily="18" charset="0"/>
                <a:cs typeface="Times New Roman" panose="02020603050405020304" pitchFamily="18" charset="0"/>
              </a:rPr>
              <a:t>) u prisustvu treće osobe</a:t>
            </a:r>
            <a:endParaRPr lang="pl-PL" sz="1400" b="0" i="0" u="none" strike="noStrike" baseline="0" dirty="0">
              <a:solidFill>
                <a:srgbClr val="000000"/>
              </a:solidFill>
              <a:latin typeface="Times New Roman" panose="02020603050405020304" pitchFamily="18" charset="0"/>
              <a:cs typeface="Times New Roman" panose="02020603050405020304" pitchFamily="18" charset="0"/>
            </a:endParaRPr>
          </a:p>
          <a:p>
            <a:pPr marL="88900" indent="0">
              <a:buNone/>
            </a:pPr>
            <a:endParaRPr lang="hr-HR" sz="1400" b="0" i="0" u="none" strike="noStrike" baseline="0" dirty="0">
              <a:solidFill>
                <a:srgbClr val="000000"/>
              </a:solidFill>
              <a:latin typeface="Times New Roman" panose="02020603050405020304" pitchFamily="18" charset="0"/>
              <a:cs typeface="Times New Roman" panose="02020603050405020304" pitchFamily="18" charset="0"/>
            </a:endParaRP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3. STADIJ: Neverbalna komunikacija </a:t>
            </a: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Komunikacija pomoćnim sredstvima koja ne uključuju govor</a:t>
            </a:r>
          </a:p>
          <a:p>
            <a:pPr marL="88900" indent="0">
              <a:buNone/>
            </a:pPr>
            <a:endParaRPr lang="hr-HR" sz="1400" b="0" i="0" u="none" strike="noStrike" baseline="0" dirty="0">
              <a:solidFill>
                <a:srgbClr val="000000"/>
              </a:solidFill>
              <a:latin typeface="Times New Roman" panose="02020603050405020304" pitchFamily="18" charset="0"/>
              <a:cs typeface="Times New Roman" panose="02020603050405020304" pitchFamily="18" charset="0"/>
            </a:endParaRP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4. STADIJ: Indirektna komunikacija </a:t>
            </a: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Korištenje pomoćnih sredstava za komunikaciju koja uključuju govor</a:t>
            </a:r>
          </a:p>
          <a:p>
            <a:pPr marL="88900" indent="0">
              <a:buNone/>
            </a:pPr>
            <a:endParaRPr lang="hr-HR" sz="1400" b="0" i="0" u="none" strike="noStrike" baseline="0" dirty="0">
              <a:solidFill>
                <a:srgbClr val="000000"/>
              </a:solidFill>
              <a:latin typeface="Times New Roman" panose="02020603050405020304" pitchFamily="18" charset="0"/>
              <a:cs typeface="Times New Roman" panose="02020603050405020304" pitchFamily="18" charset="0"/>
            </a:endParaRPr>
          </a:p>
          <a:p>
            <a:pPr marL="88900" indent="0">
              <a:buNone/>
            </a:pPr>
            <a:r>
              <a:rPr lang="hr-HR" sz="1400" b="0" i="0" u="none" strike="noStrike" baseline="0" dirty="0">
                <a:solidFill>
                  <a:srgbClr val="000000"/>
                </a:solidFill>
                <a:latin typeface="Times New Roman" panose="02020603050405020304" pitchFamily="18" charset="0"/>
                <a:cs typeface="Times New Roman" panose="02020603050405020304" pitchFamily="18" charset="0"/>
              </a:rPr>
              <a:t>5. STADIJ: Direktna komunikacija </a:t>
            </a:r>
            <a:endParaRPr lang="hr-HR" sz="1400" dirty="0">
              <a:latin typeface="Times New Roman" panose="02020603050405020304" pitchFamily="18" charset="0"/>
              <a:cs typeface="Times New Roman" panose="02020603050405020304" pitchFamily="18" charset="0"/>
            </a:endParaRPr>
          </a:p>
        </p:txBody>
      </p:sp>
      <p:sp>
        <p:nvSpPr>
          <p:cNvPr id="4" name="Rezervirano mjesto slike 3">
            <a:extLst>
              <a:ext uri="{FF2B5EF4-FFF2-40B4-BE49-F238E27FC236}">
                <a16:creationId xmlns:a16="http://schemas.microsoft.com/office/drawing/2014/main" id="{A5BF71ED-B07D-C1AB-D817-A01E6622EFEF}"/>
              </a:ext>
            </a:extLst>
          </p:cNvPr>
          <p:cNvSpPr>
            <a:spLocks noGrp="1"/>
          </p:cNvSpPr>
          <p:nvPr>
            <p:ph type="pic" idx="2"/>
          </p:nvPr>
        </p:nvSpPr>
        <p:spPr/>
        <p:txBody>
          <a:bodyPr/>
          <a:lstStyle/>
          <a:p>
            <a:endParaRPr lang="hr-HR"/>
          </a:p>
        </p:txBody>
      </p:sp>
    </p:spTree>
    <p:extLst>
      <p:ext uri="{BB962C8B-B14F-4D97-AF65-F5344CB8AC3E}">
        <p14:creationId xmlns:p14="http://schemas.microsoft.com/office/powerpoint/2010/main" val="20788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19E6C782-4408-5304-3D8C-DFD0F576918A}"/>
              </a:ext>
            </a:extLst>
          </p:cNvPr>
          <p:cNvPicPr>
            <a:picLocks noChangeAspect="1"/>
          </p:cNvPicPr>
          <p:nvPr/>
        </p:nvPicPr>
        <p:blipFill>
          <a:blip r:embed="rId2"/>
          <a:stretch>
            <a:fillRect/>
          </a:stretch>
        </p:blipFill>
        <p:spPr>
          <a:xfrm>
            <a:off x="3524250" y="0"/>
            <a:ext cx="6435296" cy="6858000"/>
          </a:xfrm>
          <a:prstGeom prst="rect">
            <a:avLst/>
          </a:prstGeom>
        </p:spPr>
      </p:pic>
    </p:spTree>
    <p:extLst>
      <p:ext uri="{BB962C8B-B14F-4D97-AF65-F5344CB8AC3E}">
        <p14:creationId xmlns:p14="http://schemas.microsoft.com/office/powerpoint/2010/main" val="2354115641"/>
      </p:ext>
    </p:extLst>
  </p:cSld>
  <p:clrMapOvr>
    <a:masterClrMapping/>
  </p:clrMapOvr>
</p:sld>
</file>

<file path=ppt/theme/theme1.xml><?xml version="1.0" encoding="utf-8"?>
<a:theme xmlns:a="http://schemas.openxmlformats.org/drawingml/2006/main" name="SlidesMania Template">
  <a:themeElements>
    <a:clrScheme name="Simple Light">
      <a:dk1>
        <a:srgbClr val="D8542C"/>
      </a:dk1>
      <a:lt1>
        <a:srgbClr val="FAEADE"/>
      </a:lt1>
      <a:dk2>
        <a:srgbClr val="000000"/>
      </a:dk2>
      <a:lt2>
        <a:srgbClr val="EEEEEE"/>
      </a:lt2>
      <a:accent1>
        <a:srgbClr val="FF7449"/>
      </a:accent1>
      <a:accent2>
        <a:srgbClr val="FFB446"/>
      </a:accent2>
      <a:accent3>
        <a:srgbClr val="5EBEB4"/>
      </a:accent3>
      <a:accent4>
        <a:srgbClr val="F5DBC5"/>
      </a:accent4>
      <a:accent5>
        <a:srgbClr val="FFFFFF"/>
      </a:accent5>
      <a:accent6>
        <a:srgbClr val="FFFFFF"/>
      </a:accent6>
      <a:hlink>
        <a:srgbClr val="3D9E9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TotalTime>
  <Words>1469</Words>
  <Application>Microsoft Office PowerPoint</Application>
  <PresentationFormat>Široki zaslon</PresentationFormat>
  <Paragraphs>177</Paragraphs>
  <Slides>27</Slides>
  <Notes>5</Notes>
  <HiddenSlides>0</HiddenSlides>
  <MMClips>2</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27</vt:i4>
      </vt:variant>
    </vt:vector>
  </HeadingPairs>
  <TitlesOfParts>
    <vt:vector size="33" baseType="lpstr">
      <vt:lpstr>Arial</vt:lpstr>
      <vt:lpstr>Shantell Sans</vt:lpstr>
      <vt:lpstr>Calibri</vt:lpstr>
      <vt:lpstr>Times New Roman</vt:lpstr>
      <vt:lpstr>Shantell Sans ExtraBold</vt:lpstr>
      <vt:lpstr>SlidesMania Template</vt:lpstr>
      <vt:lpstr>Upitnik procjene psihofizičkog stanja djevojčice sa selektivnim mutizmom  kod upisa u 1. razred </vt:lpstr>
      <vt:lpstr>O Selektivnom/elektivnom mutizmu</vt:lpstr>
      <vt:lpstr>DSM-V- KRITERIJI</vt:lpstr>
      <vt:lpstr>UZROCI -nepoznati</vt:lpstr>
      <vt:lpstr>PowerPoint prezentacija</vt:lpstr>
      <vt:lpstr>ANKSIOZNOST</vt:lpstr>
      <vt:lpstr>KBT – kognitivno bihevioralna terapija</vt:lpstr>
      <vt:lpstr>MODEL KOMUNIKACIJE KROZ 5 STADIJA</vt:lpstr>
      <vt:lpstr>PowerPoint prezentacija</vt:lpstr>
      <vt:lpstr>PowerPoint prezentacija</vt:lpstr>
      <vt:lpstr>PowerPoint prezentacija</vt:lpstr>
      <vt:lpstr>PowerPoint prezentacija</vt:lpstr>
      <vt:lpstr>Prikaz slučaja-anamnestički podaci</vt:lpstr>
      <vt:lpstr>Upitnik</vt:lpstr>
      <vt:lpstr>Upitnik</vt:lpstr>
      <vt:lpstr>PRILAGODBA UPITNIKA</vt:lpstr>
      <vt:lpstr>REZULTATI UPITNIKA-29/36</vt:lpstr>
      <vt:lpstr>ANALIZA UPITNIKA</vt:lpstr>
      <vt:lpstr>Aanaliza upitnika</vt:lpstr>
      <vt:lpstr>PowerPoint prezentacija</vt:lpstr>
      <vt:lpstr>Priprema okruženja</vt:lpstr>
      <vt:lpstr>PRILIKOM UPISA I POLASKA U ŠKOLU:</vt:lpstr>
      <vt:lpstr>ŠKOLSKA PRIREDBA 2024.</vt:lpstr>
      <vt:lpstr>Igra sa sestrom kod kuće, 5.mj.2024.</vt:lpstr>
      <vt:lpstr>PISMO DJEVOJČICE SA SM UČENICIMA U RAZREDU</vt:lpstr>
      <vt:lpstr>PowerPoint prezentacija</vt:lpstr>
      <vt:lpstr>Hvala na pažnji!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UPITNIK PROCJENE PSIHOFIZIČKOG STANJA DJEVOJČICE SA SELEKTUVNIM MUTIZMOM</dc:title>
  <dc:creator>Korisnik</dc:creator>
  <cp:lastModifiedBy>Nevzeta Zdunić</cp:lastModifiedBy>
  <cp:revision>17</cp:revision>
  <dcterms:modified xsi:type="dcterms:W3CDTF">2024-05-15T11:21:07Z</dcterms:modified>
</cp:coreProperties>
</file>